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94061-153E-4030-9268-858F5AC230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67BE5-733F-44F4-9B6E-40EFE4AE5B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B7BEE-65C3-4D30-A55A-E3484131AD7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B7BEE-65C3-4D30-A55A-E3484131AD7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B7BEE-65C3-4D30-A55A-E3484131AD7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B7BEE-65C3-4D30-A55A-E3484131AD7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610"/>
            <a:ext cx="9144000" cy="273773"/>
          </a:xfrm>
          <a:prstGeom prst="rect">
            <a:avLst/>
          </a:prstGeom>
        </p:spPr>
      </p:pic>
      <p:sp>
        <p:nvSpPr>
          <p:cNvPr id="70" name="矩形 69"/>
          <p:cNvSpPr/>
          <p:nvPr userDrawn="1"/>
        </p:nvSpPr>
        <p:spPr>
          <a:xfrm>
            <a:off x="0" y="4901792"/>
            <a:ext cx="9144000" cy="241708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71" name="Freeform 6"/>
          <p:cNvSpPr/>
          <p:nvPr userDrawn="1"/>
        </p:nvSpPr>
        <p:spPr bwMode="auto">
          <a:xfrm>
            <a:off x="20637" y="3552828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>
                <a:alpha val="3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5" name="Text Box 5"/>
          <p:cNvSpPr txBox="1">
            <a:spLocks noChangeArrowheads="1"/>
          </p:cNvSpPr>
          <p:nvPr userDrawn="1"/>
        </p:nvSpPr>
        <p:spPr bwMode="auto">
          <a:xfrm>
            <a:off x="476746" y="319319"/>
            <a:ext cx="1733053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284127" y="250782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77" name="燕尾形 76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78" name="燕尾形 77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7505699" y="4890595"/>
            <a:ext cx="1458767" cy="271955"/>
            <a:chOff x="5860256" y="4500624"/>
            <a:chExt cx="3147202" cy="586725"/>
          </a:xfrm>
        </p:grpSpPr>
        <p:sp>
          <p:nvSpPr>
            <p:cNvPr id="14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r="1332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127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2" name="组合 71"/>
          <p:cNvGrpSpPr/>
          <p:nvPr userDrawn="1"/>
        </p:nvGrpSpPr>
        <p:grpSpPr>
          <a:xfrm>
            <a:off x="7792592" y="3680121"/>
            <a:ext cx="1094088" cy="1361800"/>
            <a:chOff x="5773095" y="2500189"/>
            <a:chExt cx="1772818" cy="2206609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CB37CF9-D2F7-4CE4-ABF7-0AFEE92ED41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E90A6F2-0F54-466A-AE04-74FBB3003AE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31.jpeg"/><Relationship Id="rId7" Type="http://schemas.openxmlformats.org/officeDocument/2006/relationships/image" Target="../media/image30.jpeg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矩形 757"/>
          <p:cNvSpPr/>
          <p:nvPr/>
        </p:nvSpPr>
        <p:spPr>
          <a:xfrm>
            <a:off x="0" y="0"/>
            <a:ext cx="9144000" cy="5131707"/>
          </a:xfrm>
          <a:prstGeom prst="rect">
            <a:avLst/>
          </a:prstGeom>
          <a:solidFill>
            <a:srgbClr val="2FA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677" name="矩形 676"/>
          <p:cNvSpPr/>
          <p:nvPr/>
        </p:nvSpPr>
        <p:spPr>
          <a:xfrm>
            <a:off x="0" y="-28575"/>
            <a:ext cx="9144000" cy="4503073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-10886" y="4207004"/>
            <a:ext cx="9210675" cy="1018138"/>
            <a:chOff x="-25400" y="4125362"/>
            <a:chExt cx="9210675" cy="1018138"/>
          </a:xfrm>
        </p:grpSpPr>
        <p:pic>
          <p:nvPicPr>
            <p:cNvPr id="689" name="图片 68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00" y="4125362"/>
              <a:ext cx="9210675" cy="27377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-14514" y="4397070"/>
              <a:ext cx="9158514" cy="746430"/>
            </a:xfrm>
            <a:prstGeom prst="rect">
              <a:avLst/>
            </a:prstGeom>
            <a:gradFill flip="none" rotWithShape="1">
              <a:gsLst>
                <a:gs pos="0">
                  <a:srgbClr val="499D2F"/>
                </a:gs>
                <a:gs pos="100000">
                  <a:srgbClr val="2AB82A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510" name="组合 509"/>
          <p:cNvGrpSpPr/>
          <p:nvPr/>
        </p:nvGrpSpPr>
        <p:grpSpPr>
          <a:xfrm>
            <a:off x="661652" y="58341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11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2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3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4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5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6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7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8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9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0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1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2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3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4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5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6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7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8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9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0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1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2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3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4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5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6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7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8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9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0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1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2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3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4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5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6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7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8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9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0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1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2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3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4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5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6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7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8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9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0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1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2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3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4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5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6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7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8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9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0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1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2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3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4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5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6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7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8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9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0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1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2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3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4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5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6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7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8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9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0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1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2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3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4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5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6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7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8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9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0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1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2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3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4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5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6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7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8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9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0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1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2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3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4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5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6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7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8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42" name="Freeform 6"/>
          <p:cNvSpPr/>
          <p:nvPr/>
        </p:nvSpPr>
        <p:spPr bwMode="auto">
          <a:xfrm>
            <a:off x="20637" y="2136303"/>
            <a:ext cx="9123363" cy="1911392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676" name="图片 67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4" t="2861" r="12885" b="3327"/>
          <a:stretch>
            <a:fillRect/>
          </a:stretch>
        </p:blipFill>
        <p:spPr>
          <a:xfrm>
            <a:off x="161925" y="69449"/>
            <a:ext cx="5762625" cy="5105801"/>
          </a:xfrm>
          <a:custGeom>
            <a:avLst/>
            <a:gdLst>
              <a:gd name="connsiteX0" fmla="*/ 1905000 w 5762625"/>
              <a:gd name="connsiteY0" fmla="*/ 1362075 h 5114925"/>
              <a:gd name="connsiteX1" fmla="*/ 1878806 w 5762625"/>
              <a:gd name="connsiteY1" fmla="*/ 1366838 h 5114925"/>
              <a:gd name="connsiteX2" fmla="*/ 1809750 w 5762625"/>
              <a:gd name="connsiteY2" fmla="*/ 1419225 h 5114925"/>
              <a:gd name="connsiteX3" fmla="*/ 1514475 w 5762625"/>
              <a:gd name="connsiteY3" fmla="*/ 1440656 h 5114925"/>
              <a:gd name="connsiteX4" fmla="*/ 1714500 w 5762625"/>
              <a:gd name="connsiteY4" fmla="*/ 2035969 h 5114925"/>
              <a:gd name="connsiteX5" fmla="*/ 2050256 w 5762625"/>
              <a:gd name="connsiteY5" fmla="*/ 2138363 h 5114925"/>
              <a:gd name="connsiteX6" fmla="*/ 2121694 w 5762625"/>
              <a:gd name="connsiteY6" fmla="*/ 2569369 h 5114925"/>
              <a:gd name="connsiteX7" fmla="*/ 2145506 w 5762625"/>
              <a:gd name="connsiteY7" fmla="*/ 2490788 h 5114925"/>
              <a:gd name="connsiteX8" fmla="*/ 1976438 w 5762625"/>
              <a:gd name="connsiteY8" fmla="*/ 1631156 h 5114925"/>
              <a:gd name="connsiteX9" fmla="*/ 0 w 5762625"/>
              <a:gd name="connsiteY9" fmla="*/ 0 h 5114925"/>
              <a:gd name="connsiteX10" fmla="*/ 5762625 w 5762625"/>
              <a:gd name="connsiteY10" fmla="*/ 0 h 5114925"/>
              <a:gd name="connsiteX11" fmla="*/ 5762625 w 5762625"/>
              <a:gd name="connsiteY11" fmla="*/ 5114925 h 5114925"/>
              <a:gd name="connsiteX12" fmla="*/ 0 w 5762625"/>
              <a:gd name="connsiteY12" fmla="*/ 5114925 h 511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2625" h="5114925">
                <a:moveTo>
                  <a:pt x="1905000" y="1362075"/>
                </a:moveTo>
                <a:lnTo>
                  <a:pt x="1878806" y="1366838"/>
                </a:lnTo>
                <a:lnTo>
                  <a:pt x="1809750" y="1419225"/>
                </a:lnTo>
                <a:lnTo>
                  <a:pt x="1514475" y="1440656"/>
                </a:lnTo>
                <a:lnTo>
                  <a:pt x="1714500" y="2035969"/>
                </a:lnTo>
                <a:lnTo>
                  <a:pt x="2050256" y="2138363"/>
                </a:lnTo>
                <a:lnTo>
                  <a:pt x="2121694" y="2569369"/>
                </a:lnTo>
                <a:lnTo>
                  <a:pt x="2145506" y="2490788"/>
                </a:lnTo>
                <a:lnTo>
                  <a:pt x="1976438" y="1631156"/>
                </a:lnTo>
                <a:close/>
                <a:moveTo>
                  <a:pt x="0" y="0"/>
                </a:moveTo>
                <a:lnTo>
                  <a:pt x="5762625" y="0"/>
                </a:lnTo>
                <a:lnTo>
                  <a:pt x="5762625" y="5114925"/>
                </a:lnTo>
                <a:lnTo>
                  <a:pt x="0" y="5114925"/>
                </a:lnTo>
                <a:close/>
              </a:path>
            </a:pathLst>
          </a:custGeom>
          <a:effectLst/>
        </p:spPr>
      </p:pic>
      <p:sp>
        <p:nvSpPr>
          <p:cNvPr id="125" name="TextBox 164"/>
          <p:cNvSpPr txBox="1">
            <a:spLocks noChangeArrowheads="1"/>
          </p:cNvSpPr>
          <p:nvPr/>
        </p:nvSpPr>
        <p:spPr bwMode="auto">
          <a:xfrm>
            <a:off x="4611538" y="318234"/>
            <a:ext cx="4264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000">
                <a:latin typeface="Copperplate Gothic Bold" panose="020E07050202060204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3600" spc="225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  <a:cs typeface="Arial Unicode MS" panose="020B0604020202020204" pitchFamily="34" charset="-122"/>
              </a:rPr>
              <a:t>POWERPOINT</a:t>
            </a:r>
            <a:endParaRPr lang="zh-CN" altLang="en-US" sz="3600" spc="225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大黑简体" panose="02000000000000000000" pitchFamily="2" charset="-122"/>
              <a:ea typeface="方正正大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03" name="TextBox 22"/>
          <p:cNvSpPr txBox="1">
            <a:spLocks noChangeArrowheads="1"/>
          </p:cNvSpPr>
          <p:nvPr/>
        </p:nvSpPr>
        <p:spPr bwMode="auto">
          <a:xfrm>
            <a:off x="6810498" y="915594"/>
            <a:ext cx="1995265" cy="253916"/>
          </a:xfrm>
          <a:prstGeom prst="rect">
            <a:avLst/>
          </a:prstGeom>
          <a:noFill/>
          <a:ln w="3175"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 prstMaterial="matte">
              <a:bevelB w="127000"/>
            </a:sp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defTabSz="685800">
              <a:defRPr/>
            </a:pPr>
            <a:r>
              <a:rPr lang="zh-CN" altLang="en-US" sz="1050" kern="1500" dirty="0">
                <a:ln w="9525">
                  <a:noFill/>
                </a:ln>
                <a:solidFill>
                  <a:prstClr val="white"/>
                </a:solidFill>
                <a:effectLst>
                  <a:glow>
                    <a:prstClr val="white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仿宋简" pitchFamily="49" charset="-122"/>
              </a:rPr>
              <a:t>上海锐普广告有限公司</a:t>
            </a:r>
            <a:endParaRPr lang="en-US" altLang="zh-CN" sz="1050" kern="1500" dirty="0">
              <a:ln w="9525">
                <a:noFill/>
              </a:ln>
              <a:solidFill>
                <a:prstClr val="white"/>
              </a:solidFill>
              <a:effectLst>
                <a:glow>
                  <a:prstClr val="white"/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经典仿宋简" pitchFamily="49" charset="-122"/>
            </a:endParaRPr>
          </a:p>
        </p:txBody>
      </p:sp>
      <p:sp>
        <p:nvSpPr>
          <p:cNvPr id="204" name="TextBox 2703"/>
          <p:cNvSpPr txBox="1">
            <a:spLocks noChangeArrowheads="1"/>
          </p:cNvSpPr>
          <p:nvPr/>
        </p:nvSpPr>
        <p:spPr bwMode="auto">
          <a:xfrm>
            <a:off x="6524111" y="1185442"/>
            <a:ext cx="2333620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defTabSz="685800">
              <a:defRPr/>
            </a:pPr>
            <a:r>
              <a:rPr lang="zh-CN" altLang="en-US" sz="675" spc="450" dirty="0" smtClean="0">
                <a:solidFill>
                  <a:prstClr val="white">
                    <a:alpha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适用于年中汇报总结类模板</a:t>
            </a:r>
            <a:endParaRPr lang="en-US" altLang="zh-CN" sz="675" spc="450" dirty="0">
              <a:solidFill>
                <a:prstClr val="white">
                  <a:alpha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60256" y="4500624"/>
            <a:ext cx="3147202" cy="586725"/>
            <a:chOff x="5860256" y="4500624"/>
            <a:chExt cx="3147202" cy="586725"/>
          </a:xfrm>
        </p:grpSpPr>
        <p:sp>
          <p:nvSpPr>
            <p:cNvPr id="3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40498" y="2897347"/>
            <a:ext cx="1492992" cy="1858313"/>
            <a:chOff x="5773095" y="2500189"/>
            <a:chExt cx="1772818" cy="220660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683" name="图片 68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2" y="4324182"/>
            <a:ext cx="9150112" cy="2737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592043"/>
            <a:ext cx="9144000" cy="551457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1652" y="24438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6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6"/>
          <p:cNvSpPr/>
          <p:nvPr/>
        </p:nvSpPr>
        <p:spPr bwMode="auto">
          <a:xfrm>
            <a:off x="20637" y="3056973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01396" y="2785172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4944317" y="1185408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043992" y="2800040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1405746" y="1212435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8" name="Text Box 5"/>
          <p:cNvSpPr txBox="1">
            <a:spLocks noChangeArrowheads="1"/>
          </p:cNvSpPr>
          <p:nvPr/>
        </p:nvSpPr>
        <p:spPr bwMode="auto">
          <a:xfrm>
            <a:off x="275315" y="366921"/>
            <a:ext cx="1088255" cy="2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9F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98294" y="2934363"/>
            <a:ext cx="2904811" cy="325066"/>
            <a:chOff x="1781988" y="3778205"/>
            <a:chExt cx="2904811" cy="325066"/>
          </a:xfrm>
        </p:grpSpPr>
        <p:sp>
          <p:nvSpPr>
            <p:cNvPr id="184" name="Text Box 5"/>
            <p:cNvSpPr txBox="1">
              <a:spLocks noChangeArrowheads="1"/>
            </p:cNvSpPr>
            <p:nvPr/>
          </p:nvSpPr>
          <p:spPr bwMode="auto">
            <a:xfrm>
              <a:off x="2827389" y="3849151"/>
              <a:ext cx="1859410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99" name="Text Box 5"/>
            <p:cNvSpPr txBox="1">
              <a:spLocks noChangeArrowheads="1"/>
            </p:cNvSpPr>
            <p:nvPr/>
          </p:nvSpPr>
          <p:spPr bwMode="auto">
            <a:xfrm>
              <a:off x="2198282" y="3841533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1781988" y="3778205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1" name="燕尾形 200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2" name="燕尾形 201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327477" y="2917545"/>
            <a:ext cx="2668828" cy="336727"/>
            <a:chOff x="4498228" y="4387586"/>
            <a:chExt cx="2668828" cy="336727"/>
          </a:xfrm>
        </p:grpSpPr>
        <p:sp>
          <p:nvSpPr>
            <p:cNvPr id="203" name="Text Box 5"/>
            <p:cNvSpPr txBox="1">
              <a:spLocks noChangeArrowheads="1"/>
            </p:cNvSpPr>
            <p:nvPr/>
          </p:nvSpPr>
          <p:spPr bwMode="auto">
            <a:xfrm>
              <a:off x="5588945" y="4440509"/>
              <a:ext cx="1578111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05" name="Text Box 5"/>
            <p:cNvSpPr txBox="1">
              <a:spLocks noChangeArrowheads="1"/>
            </p:cNvSpPr>
            <p:nvPr/>
          </p:nvSpPr>
          <p:spPr bwMode="auto">
            <a:xfrm>
              <a:off x="4917079" y="446257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4498228" y="4387586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7" name="燕尾形 206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8" name="燕尾形 207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052710" y="1318138"/>
            <a:ext cx="2813955" cy="348601"/>
            <a:chOff x="1589163" y="-617175"/>
            <a:chExt cx="2813955" cy="348601"/>
          </a:xfrm>
        </p:grpSpPr>
        <p:sp>
          <p:nvSpPr>
            <p:cNvPr id="166" name="Text Box 5"/>
            <p:cNvSpPr txBox="1">
              <a:spLocks noChangeArrowheads="1"/>
            </p:cNvSpPr>
            <p:nvPr/>
          </p:nvSpPr>
          <p:spPr bwMode="auto">
            <a:xfrm>
              <a:off x="2580429" y="-549660"/>
              <a:ext cx="1822689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85" name="Text Box 5"/>
            <p:cNvSpPr txBox="1">
              <a:spLocks noChangeArrowheads="1"/>
            </p:cNvSpPr>
            <p:nvPr/>
          </p:nvSpPr>
          <p:spPr bwMode="auto">
            <a:xfrm>
              <a:off x="1991920" y="-530312"/>
              <a:ext cx="450245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4" name="组合 203"/>
            <p:cNvGrpSpPr/>
            <p:nvPr/>
          </p:nvGrpSpPr>
          <p:grpSpPr>
            <a:xfrm>
              <a:off x="1589163" y="-617175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9" name="燕尾形 208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10" name="燕尾形 209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582318" y="1283508"/>
            <a:ext cx="2657688" cy="368990"/>
            <a:chOff x="4713826" y="-409772"/>
            <a:chExt cx="2657688" cy="368990"/>
          </a:xfrm>
        </p:grpSpPr>
        <p:sp>
          <p:nvSpPr>
            <p:cNvPr id="212" name="Text Box 5"/>
            <p:cNvSpPr txBox="1">
              <a:spLocks noChangeArrowheads="1"/>
            </p:cNvSpPr>
            <p:nvPr/>
          </p:nvSpPr>
          <p:spPr bwMode="auto">
            <a:xfrm>
              <a:off x="5752565" y="-329094"/>
              <a:ext cx="1618949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13" name="Text Box 5"/>
            <p:cNvSpPr txBox="1">
              <a:spLocks noChangeArrowheads="1"/>
            </p:cNvSpPr>
            <p:nvPr/>
          </p:nvSpPr>
          <p:spPr bwMode="auto">
            <a:xfrm>
              <a:off x="5124582" y="-302520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4713826" y="-409772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15" name="燕尾形 214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16" name="燕尾形 215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sp>
        <p:nvSpPr>
          <p:cNvPr id="170" name="Text Box 5"/>
          <p:cNvSpPr txBox="1">
            <a:spLocks noChangeArrowheads="1"/>
          </p:cNvSpPr>
          <p:nvPr/>
        </p:nvSpPr>
        <p:spPr bwMode="auto">
          <a:xfrm>
            <a:off x="5619287" y="1359916"/>
            <a:ext cx="1618949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79" name="Text Box 5"/>
          <p:cNvSpPr txBox="1">
            <a:spLocks noChangeArrowheads="1"/>
          </p:cNvSpPr>
          <p:nvPr/>
        </p:nvSpPr>
        <p:spPr bwMode="auto">
          <a:xfrm>
            <a:off x="4991304" y="1386490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92" name="组合 191"/>
          <p:cNvGrpSpPr/>
          <p:nvPr/>
        </p:nvGrpSpPr>
        <p:grpSpPr>
          <a:xfrm>
            <a:off x="4579501" y="1282548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93" name="燕尾形 192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94" name="燕尾形 193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7054695" y="4770211"/>
            <a:ext cx="1756852" cy="327526"/>
            <a:chOff x="5860256" y="4500624"/>
            <a:chExt cx="3147202" cy="586725"/>
          </a:xfrm>
        </p:grpSpPr>
        <p:sp>
          <p:nvSpPr>
            <p:cNvPr id="168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9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2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3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2911" y="3651911"/>
            <a:ext cx="1094088" cy="1361800"/>
            <a:chOff x="5773095" y="2500189"/>
            <a:chExt cx="1772818" cy="220660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911240" y="1314460"/>
            <a:ext cx="944166" cy="944165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00708" y="1308149"/>
            <a:ext cx="944165" cy="944165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221983" y="1320924"/>
            <a:ext cx="944165" cy="944165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361993" y="1272108"/>
            <a:ext cx="944166" cy="944165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326275" y="1238770"/>
            <a:ext cx="1054144" cy="1026319"/>
            <a:chOff x="1194579" y="1275276"/>
            <a:chExt cx="1405923" cy="1369021"/>
          </a:xfrm>
        </p:grpSpPr>
        <p:sp>
          <p:nvSpPr>
            <p:cNvPr id="7" name="Freeform 9"/>
            <p:cNvSpPr/>
            <p:nvPr/>
          </p:nvSpPr>
          <p:spPr bwMode="auto">
            <a:xfrm>
              <a:off x="1194579" y="1275276"/>
              <a:ext cx="1369022" cy="1369021"/>
            </a:xfrm>
            <a:custGeom>
              <a:avLst/>
              <a:gdLst>
                <a:gd name="T0" fmla="*/ 2147483647 w 139"/>
                <a:gd name="T1" fmla="*/ 0 h 139"/>
                <a:gd name="T2" fmla="*/ 2147483647 w 139"/>
                <a:gd name="T3" fmla="*/ 679034416 h 139"/>
                <a:gd name="T4" fmla="*/ 2147483647 w 139"/>
                <a:gd name="T5" fmla="*/ 2147483647 h 139"/>
                <a:gd name="T6" fmla="*/ 2147483647 w 139"/>
                <a:gd name="T7" fmla="*/ 2147483647 h 139"/>
                <a:gd name="T8" fmla="*/ 679034912 w 139"/>
                <a:gd name="T9" fmla="*/ 2147483647 h 139"/>
                <a:gd name="T10" fmla="*/ 1746074297 w 139"/>
                <a:gd name="T11" fmla="*/ 2147483647 h 139"/>
                <a:gd name="T12" fmla="*/ 1164052814 w 139"/>
                <a:gd name="T13" fmla="*/ 2147483647 h 139"/>
                <a:gd name="T14" fmla="*/ 0 w 139"/>
                <a:gd name="T15" fmla="*/ 2147483647 h 139"/>
                <a:gd name="T16" fmla="*/ 2147483647 w 139"/>
                <a:gd name="T17" fmla="*/ 2147483647 h 139"/>
                <a:gd name="T18" fmla="*/ 2147483647 w 139"/>
                <a:gd name="T19" fmla="*/ 2147483647 h 139"/>
                <a:gd name="T20" fmla="*/ 2147483647 w 139"/>
                <a:gd name="T21" fmla="*/ 0 h 1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9" h="139">
                  <a:moveTo>
                    <a:pt x="69" y="0"/>
                  </a:moveTo>
                  <a:cubicBezTo>
                    <a:pt x="69" y="7"/>
                    <a:pt x="69" y="7"/>
                    <a:pt x="69" y="7"/>
                  </a:cubicBezTo>
                  <a:cubicBezTo>
                    <a:pt x="104" y="7"/>
                    <a:pt x="132" y="35"/>
                    <a:pt x="132" y="69"/>
                  </a:cubicBezTo>
                  <a:cubicBezTo>
                    <a:pt x="132" y="104"/>
                    <a:pt x="104" y="132"/>
                    <a:pt x="69" y="132"/>
                  </a:cubicBezTo>
                  <a:cubicBezTo>
                    <a:pt x="35" y="132"/>
                    <a:pt x="7" y="104"/>
                    <a:pt x="7" y="69"/>
                  </a:cubicBezTo>
                  <a:cubicBezTo>
                    <a:pt x="7" y="56"/>
                    <a:pt x="11" y="44"/>
                    <a:pt x="18" y="3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4" y="41"/>
                    <a:pt x="0" y="55"/>
                    <a:pt x="0" y="69"/>
                  </a:cubicBezTo>
                  <a:cubicBezTo>
                    <a:pt x="0" y="108"/>
                    <a:pt x="31" y="139"/>
                    <a:pt x="69" y="139"/>
                  </a:cubicBezTo>
                  <a:cubicBezTo>
                    <a:pt x="108" y="139"/>
                    <a:pt x="139" y="108"/>
                    <a:pt x="139" y="69"/>
                  </a:cubicBezTo>
                  <a:cubicBezTo>
                    <a:pt x="139" y="31"/>
                    <a:pt x="108" y="0"/>
                    <a:pt x="69" y="0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8" name="TextBox 338"/>
            <p:cNvSpPr txBox="1">
              <a:spLocks noChangeArrowheads="1"/>
            </p:cNvSpPr>
            <p:nvPr/>
          </p:nvSpPr>
          <p:spPr bwMode="auto">
            <a:xfrm>
              <a:off x="1238574" y="1749249"/>
              <a:ext cx="1361928" cy="492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82%</a:t>
              </a:r>
              <a:endParaRPr lang="en-US" altLang="zh-CN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3350261" y="1287586"/>
            <a:ext cx="859941" cy="892969"/>
            <a:chOff x="3060159" y="1275276"/>
            <a:chExt cx="1146268" cy="1191687"/>
          </a:xfrm>
        </p:grpSpPr>
        <p:sp>
          <p:nvSpPr>
            <p:cNvPr id="10" name="Freeform 7"/>
            <p:cNvSpPr/>
            <p:nvPr/>
          </p:nvSpPr>
          <p:spPr bwMode="auto">
            <a:xfrm>
              <a:off x="3518369" y="1275276"/>
              <a:ext cx="688058" cy="1191687"/>
            </a:xfrm>
            <a:custGeom>
              <a:avLst/>
              <a:gdLst>
                <a:gd name="T0" fmla="*/ 2147483647 w 70"/>
                <a:gd name="T1" fmla="*/ 2147483647 h 121"/>
                <a:gd name="T2" fmla="*/ 2147483647 w 70"/>
                <a:gd name="T3" fmla="*/ 2147483647 h 121"/>
                <a:gd name="T4" fmla="*/ 2147483647 w 70"/>
                <a:gd name="T5" fmla="*/ 2147483647 h 121"/>
                <a:gd name="T6" fmla="*/ 2147483647 w 70"/>
                <a:gd name="T7" fmla="*/ 2147483647 h 121"/>
                <a:gd name="T8" fmla="*/ 0 w 70"/>
                <a:gd name="T9" fmla="*/ 0 h 121"/>
                <a:gd name="T10" fmla="*/ 0 w 70"/>
                <a:gd name="T11" fmla="*/ 678975979 h 121"/>
                <a:gd name="T12" fmla="*/ 2147483647 w 70"/>
                <a:gd name="T13" fmla="*/ 2147483647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121">
                  <a:moveTo>
                    <a:pt x="63" y="69"/>
                  </a:moveTo>
                  <a:cubicBezTo>
                    <a:pt x="63" y="88"/>
                    <a:pt x="55" y="104"/>
                    <a:pt x="43" y="116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61" y="108"/>
                    <a:pt x="70" y="90"/>
                    <a:pt x="70" y="69"/>
                  </a:cubicBezTo>
                  <a:cubicBezTo>
                    <a:pt x="70" y="31"/>
                    <a:pt x="39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5" y="7"/>
                    <a:pt x="63" y="35"/>
                    <a:pt x="63" y="69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11" name="TextBox 340"/>
            <p:cNvSpPr txBox="1">
              <a:spLocks noChangeArrowheads="1"/>
            </p:cNvSpPr>
            <p:nvPr/>
          </p:nvSpPr>
          <p:spPr bwMode="auto">
            <a:xfrm>
              <a:off x="3060159" y="1681017"/>
              <a:ext cx="1022864" cy="492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43%</a:t>
              </a:r>
              <a:endParaRPr lang="en-US" altLang="zh-CN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5235067" y="1274812"/>
            <a:ext cx="846711" cy="692599"/>
            <a:chOff x="4830718" y="1275276"/>
            <a:chExt cx="1129191" cy="924137"/>
          </a:xfrm>
        </p:grpSpPr>
        <p:sp>
          <p:nvSpPr>
            <p:cNvPr id="13" name="Freeform 6"/>
            <p:cNvSpPr/>
            <p:nvPr/>
          </p:nvSpPr>
          <p:spPr bwMode="auto">
            <a:xfrm>
              <a:off x="5280363" y="1275276"/>
              <a:ext cx="679546" cy="679545"/>
            </a:xfrm>
            <a:custGeom>
              <a:avLst/>
              <a:gdLst>
                <a:gd name="T0" fmla="*/ 0 w 69"/>
                <a:gd name="T1" fmla="*/ 0 h 69"/>
                <a:gd name="T2" fmla="*/ 0 w 69"/>
                <a:gd name="T3" fmla="*/ 678944243 h 69"/>
                <a:gd name="T4" fmla="*/ 2147483647 w 69"/>
                <a:gd name="T5" fmla="*/ 2147483647 h 69"/>
                <a:gd name="T6" fmla="*/ 2147483647 w 69"/>
                <a:gd name="T7" fmla="*/ 2147483647 h 69"/>
                <a:gd name="T8" fmla="*/ 0 w 69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" h="69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4" y="7"/>
                    <a:pt x="62" y="35"/>
                    <a:pt x="62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31"/>
                    <a:pt x="38" y="0"/>
                    <a:pt x="0" y="0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14" name="TextBox 341"/>
            <p:cNvSpPr txBox="1">
              <a:spLocks noChangeArrowheads="1"/>
            </p:cNvSpPr>
            <p:nvPr/>
          </p:nvSpPr>
          <p:spPr bwMode="auto">
            <a:xfrm>
              <a:off x="4830718" y="1706612"/>
              <a:ext cx="1022864" cy="492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25%</a:t>
              </a:r>
              <a:endParaRPr lang="en-US" altLang="zh-CN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6987351" y="1281122"/>
            <a:ext cx="767533" cy="686205"/>
            <a:chOff x="6662298" y="1275276"/>
            <a:chExt cx="1022865" cy="915606"/>
          </a:xfrm>
        </p:grpSpPr>
        <p:sp>
          <p:nvSpPr>
            <p:cNvPr id="16" name="Freeform 8"/>
            <p:cNvSpPr/>
            <p:nvPr/>
          </p:nvSpPr>
          <p:spPr bwMode="auto">
            <a:xfrm>
              <a:off x="7189899" y="1275276"/>
              <a:ext cx="394392" cy="177334"/>
            </a:xfrm>
            <a:custGeom>
              <a:avLst/>
              <a:gdLst>
                <a:gd name="T0" fmla="*/ 2147483647 w 40"/>
                <a:gd name="T1" fmla="*/ 2147483647 h 18"/>
                <a:gd name="T2" fmla="*/ 2147483647 w 40"/>
                <a:gd name="T3" fmla="*/ 2147483647 h 18"/>
                <a:gd name="T4" fmla="*/ 0 w 40"/>
                <a:gd name="T5" fmla="*/ 0 h 18"/>
                <a:gd name="T6" fmla="*/ 0 w 40"/>
                <a:gd name="T7" fmla="*/ 2147483647 h 18"/>
                <a:gd name="T8" fmla="*/ 2147483647 w 40"/>
                <a:gd name="T9" fmla="*/ 2147483647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8">
                  <a:moveTo>
                    <a:pt x="36" y="18"/>
                  </a:moveTo>
                  <a:cubicBezTo>
                    <a:pt x="40" y="12"/>
                    <a:pt x="40" y="12"/>
                    <a:pt x="40" y="12"/>
                  </a:cubicBezTo>
                  <a:cubicBezTo>
                    <a:pt x="29" y="5"/>
                    <a:pt x="15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4" y="7"/>
                    <a:pt x="26" y="11"/>
                    <a:pt x="36" y="18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17" name="TextBox 342"/>
            <p:cNvSpPr txBox="1">
              <a:spLocks noChangeArrowheads="1"/>
            </p:cNvSpPr>
            <p:nvPr/>
          </p:nvSpPr>
          <p:spPr bwMode="auto">
            <a:xfrm>
              <a:off x="6662298" y="1698081"/>
              <a:ext cx="1022865" cy="492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10%</a:t>
              </a:r>
              <a:endParaRPr lang="en-US" altLang="zh-CN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1318941" y="3200928"/>
            <a:ext cx="644121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255224" y="3163849"/>
            <a:ext cx="663355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ts val="165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培训。清晰、美观、创意、有效、超值、保密，我们为数百家客户带来意想不到的价值。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ts val="1650"/>
              </a:lnSpc>
              <a:buClr>
                <a:srgbClr val="0070C0"/>
              </a:buClr>
            </a:pP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ts val="1650"/>
              </a:lnSpc>
              <a:buClr>
                <a:srgbClr val="0070C0"/>
              </a:buClr>
            </a:pP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17718" y="2825705"/>
            <a:ext cx="2048544" cy="377411"/>
            <a:chOff x="1703388" y="3943809"/>
            <a:chExt cx="2731392" cy="503215"/>
          </a:xfrm>
        </p:grpSpPr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1794741" y="3943809"/>
              <a:ext cx="2640039" cy="503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直角三角形 21"/>
            <p:cNvSpPr/>
            <p:nvPr/>
          </p:nvSpPr>
          <p:spPr bwMode="auto">
            <a:xfrm rot="5400000">
              <a:off x="1704181" y="4100635"/>
              <a:ext cx="168275" cy="169862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783965" y="1349466"/>
            <a:ext cx="5382278" cy="2532978"/>
            <a:chOff x="3770313" y="1454916"/>
            <a:chExt cx="5382278" cy="2532978"/>
          </a:xfrm>
        </p:grpSpPr>
        <p:grpSp>
          <p:nvGrpSpPr>
            <p:cNvPr id="3" name="组合 37"/>
            <p:cNvGrpSpPr/>
            <p:nvPr/>
          </p:nvGrpSpPr>
          <p:grpSpPr bwMode="auto">
            <a:xfrm>
              <a:off x="3779838" y="1454916"/>
              <a:ext cx="5372753" cy="1147818"/>
              <a:chOff x="3779912" y="1454836"/>
              <a:chExt cx="5373329" cy="1147866"/>
            </a:xfrm>
          </p:grpSpPr>
          <p:sp>
            <p:nvSpPr>
              <p:cNvPr id="18" name="Freeform 6"/>
              <p:cNvSpPr/>
              <p:nvPr/>
            </p:nvSpPr>
            <p:spPr bwMode="auto">
              <a:xfrm>
                <a:off x="3779912" y="1454836"/>
                <a:ext cx="5373329" cy="1147866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connsiteX0" fmla="*/ 0 w 10000"/>
                  <a:gd name="connsiteY0" fmla="*/ 0 h 10000"/>
                  <a:gd name="connsiteX1" fmla="*/ 6758 w 10000"/>
                  <a:gd name="connsiteY1" fmla="*/ 0 h 10000"/>
                  <a:gd name="connsiteX2" fmla="*/ 8396 w 10000"/>
                  <a:gd name="connsiteY2" fmla="*/ 6866 h 10000"/>
                  <a:gd name="connsiteX3" fmla="*/ 9902 w 10000"/>
                  <a:gd name="connsiteY3" fmla="*/ 6949 h 10000"/>
                  <a:gd name="connsiteX4" fmla="*/ 10000 w 10000"/>
                  <a:gd name="connsiteY4" fmla="*/ 10000 h 10000"/>
                  <a:gd name="connsiteX5" fmla="*/ 8396 w 10000"/>
                  <a:gd name="connsiteY5" fmla="*/ 10000 h 10000"/>
                  <a:gd name="connsiteX6" fmla="*/ 6758 w 10000"/>
                  <a:gd name="connsiteY6" fmla="*/ 5075 h 10000"/>
                  <a:gd name="connsiteX7" fmla="*/ 0 w 10000"/>
                  <a:gd name="connsiteY7" fmla="*/ 5075 h 10000"/>
                  <a:gd name="connsiteX8" fmla="*/ 0 w 10000"/>
                  <a:gd name="connsiteY8" fmla="*/ 0 h 10000"/>
                  <a:gd name="connsiteX0-1" fmla="*/ 0 w 9912"/>
                  <a:gd name="connsiteY0-2" fmla="*/ 0 h 10000"/>
                  <a:gd name="connsiteX1-3" fmla="*/ 6758 w 9912"/>
                  <a:gd name="connsiteY1-4" fmla="*/ 0 h 10000"/>
                  <a:gd name="connsiteX2-5" fmla="*/ 8396 w 9912"/>
                  <a:gd name="connsiteY2-6" fmla="*/ 6866 h 10000"/>
                  <a:gd name="connsiteX3-7" fmla="*/ 9902 w 9912"/>
                  <a:gd name="connsiteY3-8" fmla="*/ 6949 h 10000"/>
                  <a:gd name="connsiteX4-9" fmla="*/ 9911 w 9912"/>
                  <a:gd name="connsiteY4-10" fmla="*/ 10000 h 10000"/>
                  <a:gd name="connsiteX5-11" fmla="*/ 8396 w 9912"/>
                  <a:gd name="connsiteY5-12" fmla="*/ 10000 h 10000"/>
                  <a:gd name="connsiteX6-13" fmla="*/ 6758 w 9912"/>
                  <a:gd name="connsiteY6-14" fmla="*/ 5075 h 10000"/>
                  <a:gd name="connsiteX7-15" fmla="*/ 0 w 9912"/>
                  <a:gd name="connsiteY7-16" fmla="*/ 5075 h 10000"/>
                  <a:gd name="connsiteX8-17" fmla="*/ 0 w 9912"/>
                  <a:gd name="connsiteY8-18" fmla="*/ 0 h 10000"/>
                  <a:gd name="connsiteX0-19" fmla="*/ 0 w 9994"/>
                  <a:gd name="connsiteY0-20" fmla="*/ 0 h 10083"/>
                  <a:gd name="connsiteX1-21" fmla="*/ 6818 w 9994"/>
                  <a:gd name="connsiteY1-22" fmla="*/ 0 h 10083"/>
                  <a:gd name="connsiteX2-23" fmla="*/ 8471 w 9994"/>
                  <a:gd name="connsiteY2-24" fmla="*/ 6866 h 10083"/>
                  <a:gd name="connsiteX3-25" fmla="*/ 9990 w 9994"/>
                  <a:gd name="connsiteY3-26" fmla="*/ 6949 h 10083"/>
                  <a:gd name="connsiteX4-27" fmla="*/ 9883 w 9994"/>
                  <a:gd name="connsiteY4-28" fmla="*/ 10083 h 10083"/>
                  <a:gd name="connsiteX5-29" fmla="*/ 8471 w 9994"/>
                  <a:gd name="connsiteY5-30" fmla="*/ 10000 h 10083"/>
                  <a:gd name="connsiteX6-31" fmla="*/ 6818 w 9994"/>
                  <a:gd name="connsiteY6-32" fmla="*/ 5075 h 10083"/>
                  <a:gd name="connsiteX7-33" fmla="*/ 0 w 9994"/>
                  <a:gd name="connsiteY7-34" fmla="*/ 5075 h 10083"/>
                  <a:gd name="connsiteX8-35" fmla="*/ 0 w 9994"/>
                  <a:gd name="connsiteY8-36" fmla="*/ 0 h 10083"/>
                  <a:gd name="connsiteX0-37" fmla="*/ 0 w 10023"/>
                  <a:gd name="connsiteY0-38" fmla="*/ 0 h 9959"/>
                  <a:gd name="connsiteX1-39" fmla="*/ 6822 w 10023"/>
                  <a:gd name="connsiteY1-40" fmla="*/ 0 h 9959"/>
                  <a:gd name="connsiteX2-41" fmla="*/ 8476 w 10023"/>
                  <a:gd name="connsiteY2-42" fmla="*/ 6809 h 9959"/>
                  <a:gd name="connsiteX3-43" fmla="*/ 9996 w 10023"/>
                  <a:gd name="connsiteY3-44" fmla="*/ 6892 h 9959"/>
                  <a:gd name="connsiteX4-45" fmla="*/ 10023 w 10023"/>
                  <a:gd name="connsiteY4-46" fmla="*/ 9959 h 9959"/>
                  <a:gd name="connsiteX5-47" fmla="*/ 8476 w 10023"/>
                  <a:gd name="connsiteY5-48" fmla="*/ 9918 h 9959"/>
                  <a:gd name="connsiteX6-49" fmla="*/ 6822 w 10023"/>
                  <a:gd name="connsiteY6-50" fmla="*/ 5033 h 9959"/>
                  <a:gd name="connsiteX7-51" fmla="*/ 0 w 10023"/>
                  <a:gd name="connsiteY7-52" fmla="*/ 5033 h 9959"/>
                  <a:gd name="connsiteX8-53" fmla="*/ 0 w 10023"/>
                  <a:gd name="connsiteY8-54" fmla="*/ 0 h 9959"/>
                  <a:gd name="connsiteX0-55" fmla="*/ 0 w 10000"/>
                  <a:gd name="connsiteY0-56" fmla="*/ 0 h 10000"/>
                  <a:gd name="connsiteX1-57" fmla="*/ 6806 w 10000"/>
                  <a:gd name="connsiteY1-58" fmla="*/ 0 h 10000"/>
                  <a:gd name="connsiteX2-59" fmla="*/ 8457 w 10000"/>
                  <a:gd name="connsiteY2-60" fmla="*/ 6837 h 10000"/>
                  <a:gd name="connsiteX3-61" fmla="*/ 9973 w 10000"/>
                  <a:gd name="connsiteY3-62" fmla="*/ 6920 h 10000"/>
                  <a:gd name="connsiteX4-63" fmla="*/ 10000 w 10000"/>
                  <a:gd name="connsiteY4-64" fmla="*/ 10000 h 10000"/>
                  <a:gd name="connsiteX5-65" fmla="*/ 8457 w 10000"/>
                  <a:gd name="connsiteY5-66" fmla="*/ 9959 h 10000"/>
                  <a:gd name="connsiteX6-67" fmla="*/ 6806 w 10000"/>
                  <a:gd name="connsiteY6-68" fmla="*/ 5054 h 10000"/>
                  <a:gd name="connsiteX7-69" fmla="*/ 0 w 10000"/>
                  <a:gd name="connsiteY7-70" fmla="*/ 5054 h 10000"/>
                  <a:gd name="connsiteX8-71" fmla="*/ 0 w 10000"/>
                  <a:gd name="connsiteY8-72" fmla="*/ 0 h 10000"/>
                  <a:gd name="connsiteX0-73" fmla="*/ 0 w 10000"/>
                  <a:gd name="connsiteY0-74" fmla="*/ 0 h 10000"/>
                  <a:gd name="connsiteX1-75" fmla="*/ 6806 w 10000"/>
                  <a:gd name="connsiteY1-76" fmla="*/ 0 h 10000"/>
                  <a:gd name="connsiteX2-77" fmla="*/ 8457 w 10000"/>
                  <a:gd name="connsiteY2-78" fmla="*/ 6837 h 10000"/>
                  <a:gd name="connsiteX3-79" fmla="*/ 9973 w 10000"/>
                  <a:gd name="connsiteY3-80" fmla="*/ 6920 h 10000"/>
                  <a:gd name="connsiteX4-81" fmla="*/ 10000 w 10000"/>
                  <a:gd name="connsiteY4-82" fmla="*/ 10000 h 10000"/>
                  <a:gd name="connsiteX5-83" fmla="*/ 8457 w 10000"/>
                  <a:gd name="connsiteY5-84" fmla="*/ 9959 h 10000"/>
                  <a:gd name="connsiteX6-85" fmla="*/ 6806 w 10000"/>
                  <a:gd name="connsiteY6-86" fmla="*/ 5054 h 10000"/>
                  <a:gd name="connsiteX7-87" fmla="*/ 0 w 10000"/>
                  <a:gd name="connsiteY7-88" fmla="*/ 5054 h 10000"/>
                  <a:gd name="connsiteX8-89" fmla="*/ 0 w 10000"/>
                  <a:gd name="connsiteY8-90" fmla="*/ 0 h 10000"/>
                  <a:gd name="connsiteX0-91" fmla="*/ 0 w 10067"/>
                  <a:gd name="connsiteY0-92" fmla="*/ 0 h 10000"/>
                  <a:gd name="connsiteX1-93" fmla="*/ 6806 w 10067"/>
                  <a:gd name="connsiteY1-94" fmla="*/ 0 h 10000"/>
                  <a:gd name="connsiteX2-95" fmla="*/ 8457 w 10067"/>
                  <a:gd name="connsiteY2-96" fmla="*/ 6837 h 10000"/>
                  <a:gd name="connsiteX3-97" fmla="*/ 9973 w 10067"/>
                  <a:gd name="connsiteY3-98" fmla="*/ 6920 h 10000"/>
                  <a:gd name="connsiteX4-99" fmla="*/ 10067 w 10067"/>
                  <a:gd name="connsiteY4-100" fmla="*/ 10000 h 10000"/>
                  <a:gd name="connsiteX5-101" fmla="*/ 8457 w 10067"/>
                  <a:gd name="connsiteY5-102" fmla="*/ 9959 h 10000"/>
                  <a:gd name="connsiteX6-103" fmla="*/ 6806 w 10067"/>
                  <a:gd name="connsiteY6-104" fmla="*/ 5054 h 10000"/>
                  <a:gd name="connsiteX7-105" fmla="*/ 0 w 10067"/>
                  <a:gd name="connsiteY7-106" fmla="*/ 5054 h 10000"/>
                  <a:gd name="connsiteX8-107" fmla="*/ 0 w 10067"/>
                  <a:gd name="connsiteY8-108" fmla="*/ 0 h 10000"/>
                  <a:gd name="connsiteX0-109" fmla="*/ 0 w 10085"/>
                  <a:gd name="connsiteY0-110" fmla="*/ 0 h 10000"/>
                  <a:gd name="connsiteX1-111" fmla="*/ 6806 w 10085"/>
                  <a:gd name="connsiteY1-112" fmla="*/ 0 h 10000"/>
                  <a:gd name="connsiteX2-113" fmla="*/ 8457 w 10085"/>
                  <a:gd name="connsiteY2-114" fmla="*/ 6837 h 10000"/>
                  <a:gd name="connsiteX3-115" fmla="*/ 10085 w 10085"/>
                  <a:gd name="connsiteY3-116" fmla="*/ 6879 h 10000"/>
                  <a:gd name="connsiteX4-117" fmla="*/ 10067 w 10085"/>
                  <a:gd name="connsiteY4-118" fmla="*/ 10000 h 10000"/>
                  <a:gd name="connsiteX5-119" fmla="*/ 8457 w 10085"/>
                  <a:gd name="connsiteY5-120" fmla="*/ 9959 h 10000"/>
                  <a:gd name="connsiteX6-121" fmla="*/ 6806 w 10085"/>
                  <a:gd name="connsiteY6-122" fmla="*/ 5054 h 10000"/>
                  <a:gd name="connsiteX7-123" fmla="*/ 0 w 10085"/>
                  <a:gd name="connsiteY7-124" fmla="*/ 5054 h 10000"/>
                  <a:gd name="connsiteX8-125" fmla="*/ 0 w 10085"/>
                  <a:gd name="connsiteY8-126" fmla="*/ 0 h 10000"/>
                  <a:gd name="connsiteX0-127" fmla="*/ 0 w 10103"/>
                  <a:gd name="connsiteY0-128" fmla="*/ 0 h 9959"/>
                  <a:gd name="connsiteX1-129" fmla="*/ 6806 w 10103"/>
                  <a:gd name="connsiteY1-130" fmla="*/ 0 h 9959"/>
                  <a:gd name="connsiteX2-131" fmla="*/ 8457 w 10103"/>
                  <a:gd name="connsiteY2-132" fmla="*/ 6837 h 9959"/>
                  <a:gd name="connsiteX3-133" fmla="*/ 10085 w 10103"/>
                  <a:gd name="connsiteY3-134" fmla="*/ 6879 h 9959"/>
                  <a:gd name="connsiteX4-135" fmla="*/ 10103 w 10103"/>
                  <a:gd name="connsiteY4-136" fmla="*/ 9897 h 9959"/>
                  <a:gd name="connsiteX5-137" fmla="*/ 8457 w 10103"/>
                  <a:gd name="connsiteY5-138" fmla="*/ 9959 h 9959"/>
                  <a:gd name="connsiteX6-139" fmla="*/ 6806 w 10103"/>
                  <a:gd name="connsiteY6-140" fmla="*/ 5054 h 9959"/>
                  <a:gd name="connsiteX7-141" fmla="*/ 0 w 10103"/>
                  <a:gd name="connsiteY7-142" fmla="*/ 5054 h 9959"/>
                  <a:gd name="connsiteX8-143" fmla="*/ 0 w 10103"/>
                  <a:gd name="connsiteY8-144" fmla="*/ 0 h 9959"/>
                  <a:gd name="connsiteX0-145" fmla="*/ 0 w 9983"/>
                  <a:gd name="connsiteY0-146" fmla="*/ 0 h 10000"/>
                  <a:gd name="connsiteX1-147" fmla="*/ 6737 w 9983"/>
                  <a:gd name="connsiteY1-148" fmla="*/ 0 h 10000"/>
                  <a:gd name="connsiteX2-149" fmla="*/ 8371 w 9983"/>
                  <a:gd name="connsiteY2-150" fmla="*/ 6865 h 10000"/>
                  <a:gd name="connsiteX3-151" fmla="*/ 9982 w 9983"/>
                  <a:gd name="connsiteY3-152" fmla="*/ 6907 h 10000"/>
                  <a:gd name="connsiteX4-153" fmla="*/ 9978 w 9983"/>
                  <a:gd name="connsiteY4-154" fmla="*/ 10000 h 10000"/>
                  <a:gd name="connsiteX5-155" fmla="*/ 8371 w 9983"/>
                  <a:gd name="connsiteY5-156" fmla="*/ 10000 h 10000"/>
                  <a:gd name="connsiteX6-157" fmla="*/ 6737 w 9983"/>
                  <a:gd name="connsiteY6-158" fmla="*/ 5075 h 10000"/>
                  <a:gd name="connsiteX7-159" fmla="*/ 0 w 9983"/>
                  <a:gd name="connsiteY7-160" fmla="*/ 5075 h 10000"/>
                  <a:gd name="connsiteX8-161" fmla="*/ 0 w 9983"/>
                  <a:gd name="connsiteY8-162" fmla="*/ 0 h 10000"/>
                  <a:gd name="connsiteX0-163" fmla="*/ 0 w 10002"/>
                  <a:gd name="connsiteY0-164" fmla="*/ 0 h 10000"/>
                  <a:gd name="connsiteX1-165" fmla="*/ 6748 w 10002"/>
                  <a:gd name="connsiteY1-166" fmla="*/ 0 h 10000"/>
                  <a:gd name="connsiteX2-167" fmla="*/ 8385 w 10002"/>
                  <a:gd name="connsiteY2-168" fmla="*/ 6865 h 10000"/>
                  <a:gd name="connsiteX3-169" fmla="*/ 9999 w 10002"/>
                  <a:gd name="connsiteY3-170" fmla="*/ 6907 h 10000"/>
                  <a:gd name="connsiteX4-171" fmla="*/ 9995 w 10002"/>
                  <a:gd name="connsiteY4-172" fmla="*/ 10000 h 10000"/>
                  <a:gd name="connsiteX5-173" fmla="*/ 8385 w 10002"/>
                  <a:gd name="connsiteY5-174" fmla="*/ 10000 h 10000"/>
                  <a:gd name="connsiteX6-175" fmla="*/ 6748 w 10002"/>
                  <a:gd name="connsiteY6-176" fmla="*/ 5075 h 10000"/>
                  <a:gd name="connsiteX7-177" fmla="*/ 0 w 10002"/>
                  <a:gd name="connsiteY7-178" fmla="*/ 5075 h 10000"/>
                  <a:gd name="connsiteX8-179" fmla="*/ 0 w 10002"/>
                  <a:gd name="connsiteY8-180" fmla="*/ 0 h 10000"/>
                  <a:gd name="connsiteX0-181" fmla="*/ 0 w 9999"/>
                  <a:gd name="connsiteY0-182" fmla="*/ 0 h 10000"/>
                  <a:gd name="connsiteX1-183" fmla="*/ 6748 w 9999"/>
                  <a:gd name="connsiteY1-184" fmla="*/ 0 h 10000"/>
                  <a:gd name="connsiteX2-185" fmla="*/ 8385 w 9999"/>
                  <a:gd name="connsiteY2-186" fmla="*/ 6865 h 10000"/>
                  <a:gd name="connsiteX3-187" fmla="*/ 9999 w 9999"/>
                  <a:gd name="connsiteY3-188" fmla="*/ 6907 h 10000"/>
                  <a:gd name="connsiteX4-189" fmla="*/ 9995 w 9999"/>
                  <a:gd name="connsiteY4-190" fmla="*/ 10000 h 10000"/>
                  <a:gd name="connsiteX5-191" fmla="*/ 8385 w 9999"/>
                  <a:gd name="connsiteY5-192" fmla="*/ 10000 h 10000"/>
                  <a:gd name="connsiteX6-193" fmla="*/ 6748 w 9999"/>
                  <a:gd name="connsiteY6-194" fmla="*/ 5075 h 10000"/>
                  <a:gd name="connsiteX7-195" fmla="*/ 0 w 9999"/>
                  <a:gd name="connsiteY7-196" fmla="*/ 5075 h 10000"/>
                  <a:gd name="connsiteX8-197" fmla="*/ 0 w 9999"/>
                  <a:gd name="connsiteY8-198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9999" h="10000">
                    <a:moveTo>
                      <a:pt x="0" y="0"/>
                    </a:moveTo>
                    <a:lnTo>
                      <a:pt x="6748" y="0"/>
                    </a:lnTo>
                    <a:lnTo>
                      <a:pt x="8385" y="6865"/>
                    </a:lnTo>
                    <a:lnTo>
                      <a:pt x="9999" y="6907"/>
                    </a:lnTo>
                    <a:cubicBezTo>
                      <a:pt x="9992" y="9501"/>
                      <a:pt x="10002" y="8111"/>
                      <a:pt x="9995" y="10000"/>
                    </a:cubicBezTo>
                    <a:lnTo>
                      <a:pt x="8385" y="10000"/>
                    </a:lnTo>
                    <a:lnTo>
                      <a:pt x="6748" y="5075"/>
                    </a:lnTo>
                    <a:lnTo>
                      <a:pt x="0" y="50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FE9"/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4182256" y="1674542"/>
                <a:ext cx="1728192" cy="2770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26"/>
              <p:cNvSpPr txBox="1">
                <a:spLocks noChangeArrowheads="1"/>
              </p:cNvSpPr>
              <p:nvPr/>
            </p:nvSpPr>
            <p:spPr bwMode="auto">
              <a:xfrm>
                <a:off x="5867698" y="1522336"/>
                <a:ext cx="1031986" cy="523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80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5"/>
            <p:cNvGrpSpPr/>
            <p:nvPr/>
          </p:nvGrpSpPr>
          <p:grpSpPr bwMode="auto">
            <a:xfrm>
              <a:off x="3770313" y="2087245"/>
              <a:ext cx="5373108" cy="927895"/>
              <a:chOff x="3770386" y="2087019"/>
              <a:chExt cx="5373683" cy="927482"/>
            </a:xfrm>
          </p:grpSpPr>
          <p:sp>
            <p:nvSpPr>
              <p:cNvPr id="15" name="Freeform 7"/>
              <p:cNvSpPr/>
              <p:nvPr/>
            </p:nvSpPr>
            <p:spPr bwMode="auto">
              <a:xfrm>
                <a:off x="3770386" y="2087019"/>
                <a:ext cx="5373683" cy="927482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connsiteX0" fmla="*/ 0 w 10000"/>
                  <a:gd name="connsiteY0" fmla="*/ 0 h 10000"/>
                  <a:gd name="connsiteX1" fmla="*/ 6758 w 10000"/>
                  <a:gd name="connsiteY1" fmla="*/ 0 h 10000"/>
                  <a:gd name="connsiteX2" fmla="*/ 8396 w 10000"/>
                  <a:gd name="connsiteY2" fmla="*/ 6111 h 10000"/>
                  <a:gd name="connsiteX3" fmla="*/ 9947 w 10000"/>
                  <a:gd name="connsiteY3" fmla="*/ 6111 h 10000"/>
                  <a:gd name="connsiteX4" fmla="*/ 10000 w 10000"/>
                  <a:gd name="connsiteY4" fmla="*/ 10000 h 10000"/>
                  <a:gd name="connsiteX5" fmla="*/ 8396 w 10000"/>
                  <a:gd name="connsiteY5" fmla="*/ 10000 h 10000"/>
                  <a:gd name="connsiteX6" fmla="*/ 6758 w 10000"/>
                  <a:gd name="connsiteY6" fmla="*/ 6296 h 10000"/>
                  <a:gd name="connsiteX7" fmla="*/ 0 w 10000"/>
                  <a:gd name="connsiteY7" fmla="*/ 6296 h 10000"/>
                  <a:gd name="connsiteX8" fmla="*/ 0 w 10000"/>
                  <a:gd name="connsiteY8" fmla="*/ 0 h 10000"/>
                  <a:gd name="connsiteX0-1" fmla="*/ 0 w 9950"/>
                  <a:gd name="connsiteY0-2" fmla="*/ 0 h 10051"/>
                  <a:gd name="connsiteX1-3" fmla="*/ 6758 w 9950"/>
                  <a:gd name="connsiteY1-4" fmla="*/ 0 h 10051"/>
                  <a:gd name="connsiteX2-5" fmla="*/ 8396 w 9950"/>
                  <a:gd name="connsiteY2-6" fmla="*/ 6111 h 10051"/>
                  <a:gd name="connsiteX3-7" fmla="*/ 9947 w 9950"/>
                  <a:gd name="connsiteY3-8" fmla="*/ 6111 h 10051"/>
                  <a:gd name="connsiteX4-9" fmla="*/ 9920 w 9950"/>
                  <a:gd name="connsiteY4-10" fmla="*/ 10051 h 10051"/>
                  <a:gd name="connsiteX5-11" fmla="*/ 8396 w 9950"/>
                  <a:gd name="connsiteY5-12" fmla="*/ 10000 h 10051"/>
                  <a:gd name="connsiteX6-13" fmla="*/ 6758 w 9950"/>
                  <a:gd name="connsiteY6-14" fmla="*/ 6296 h 10051"/>
                  <a:gd name="connsiteX7-15" fmla="*/ 0 w 9950"/>
                  <a:gd name="connsiteY7-16" fmla="*/ 6296 h 10051"/>
                  <a:gd name="connsiteX8-17" fmla="*/ 0 w 9950"/>
                  <a:gd name="connsiteY8-18" fmla="*/ 0 h 10051"/>
                  <a:gd name="connsiteX0-19" fmla="*/ 0 w 10006"/>
                  <a:gd name="connsiteY0-20" fmla="*/ 0 h 9949"/>
                  <a:gd name="connsiteX1-21" fmla="*/ 6792 w 10006"/>
                  <a:gd name="connsiteY1-22" fmla="*/ 0 h 9949"/>
                  <a:gd name="connsiteX2-23" fmla="*/ 8438 w 10006"/>
                  <a:gd name="connsiteY2-24" fmla="*/ 6080 h 9949"/>
                  <a:gd name="connsiteX3-25" fmla="*/ 9997 w 10006"/>
                  <a:gd name="connsiteY3-26" fmla="*/ 6080 h 9949"/>
                  <a:gd name="connsiteX4-27" fmla="*/ 10006 w 10006"/>
                  <a:gd name="connsiteY4-28" fmla="*/ 9949 h 9949"/>
                  <a:gd name="connsiteX5-29" fmla="*/ 8438 w 10006"/>
                  <a:gd name="connsiteY5-30" fmla="*/ 9949 h 9949"/>
                  <a:gd name="connsiteX6-31" fmla="*/ 6792 w 10006"/>
                  <a:gd name="connsiteY6-32" fmla="*/ 6264 h 9949"/>
                  <a:gd name="connsiteX7-33" fmla="*/ 0 w 10006"/>
                  <a:gd name="connsiteY7-34" fmla="*/ 6264 h 9949"/>
                  <a:gd name="connsiteX8-35" fmla="*/ 0 w 10006"/>
                  <a:gd name="connsiteY8-36" fmla="*/ 0 h 9949"/>
                  <a:gd name="connsiteX0-37" fmla="*/ 0 w 10000"/>
                  <a:gd name="connsiteY0-38" fmla="*/ 0 h 10000"/>
                  <a:gd name="connsiteX1-39" fmla="*/ 6788 w 10000"/>
                  <a:gd name="connsiteY1-40" fmla="*/ 0 h 10000"/>
                  <a:gd name="connsiteX2-41" fmla="*/ 8433 w 10000"/>
                  <a:gd name="connsiteY2-42" fmla="*/ 6111 h 10000"/>
                  <a:gd name="connsiteX3-43" fmla="*/ 9973 w 10000"/>
                  <a:gd name="connsiteY3-44" fmla="*/ 6060 h 10000"/>
                  <a:gd name="connsiteX4-45" fmla="*/ 10000 w 10000"/>
                  <a:gd name="connsiteY4-46" fmla="*/ 10000 h 10000"/>
                  <a:gd name="connsiteX5-47" fmla="*/ 8433 w 10000"/>
                  <a:gd name="connsiteY5-48" fmla="*/ 10000 h 10000"/>
                  <a:gd name="connsiteX6-49" fmla="*/ 6788 w 10000"/>
                  <a:gd name="connsiteY6-50" fmla="*/ 6296 h 10000"/>
                  <a:gd name="connsiteX7-51" fmla="*/ 0 w 10000"/>
                  <a:gd name="connsiteY7-52" fmla="*/ 6296 h 10000"/>
                  <a:gd name="connsiteX8-53" fmla="*/ 0 w 10000"/>
                  <a:gd name="connsiteY8-54" fmla="*/ 0 h 10000"/>
                  <a:gd name="connsiteX0-55" fmla="*/ 0 w 10000"/>
                  <a:gd name="connsiteY0-56" fmla="*/ 0 h 10000"/>
                  <a:gd name="connsiteX1-57" fmla="*/ 6788 w 10000"/>
                  <a:gd name="connsiteY1-58" fmla="*/ 0 h 10000"/>
                  <a:gd name="connsiteX2-59" fmla="*/ 8433 w 10000"/>
                  <a:gd name="connsiteY2-60" fmla="*/ 6111 h 10000"/>
                  <a:gd name="connsiteX3-61" fmla="*/ 9973 w 10000"/>
                  <a:gd name="connsiteY3-62" fmla="*/ 6060 h 10000"/>
                  <a:gd name="connsiteX4-63" fmla="*/ 10000 w 10000"/>
                  <a:gd name="connsiteY4-64" fmla="*/ 10000 h 10000"/>
                  <a:gd name="connsiteX5-65" fmla="*/ 8433 w 10000"/>
                  <a:gd name="connsiteY5-66" fmla="*/ 10000 h 10000"/>
                  <a:gd name="connsiteX6-67" fmla="*/ 6788 w 10000"/>
                  <a:gd name="connsiteY6-68" fmla="*/ 6296 h 10000"/>
                  <a:gd name="connsiteX7-69" fmla="*/ 0 w 10000"/>
                  <a:gd name="connsiteY7-70" fmla="*/ 6296 h 10000"/>
                  <a:gd name="connsiteX8-71" fmla="*/ 0 w 10000"/>
                  <a:gd name="connsiteY8-72" fmla="*/ 0 h 10000"/>
                  <a:gd name="connsiteX0-73" fmla="*/ 0 w 10000"/>
                  <a:gd name="connsiteY0-74" fmla="*/ 0 h 10000"/>
                  <a:gd name="connsiteX1-75" fmla="*/ 6788 w 10000"/>
                  <a:gd name="connsiteY1-76" fmla="*/ 0 h 10000"/>
                  <a:gd name="connsiteX2-77" fmla="*/ 8433 w 10000"/>
                  <a:gd name="connsiteY2-78" fmla="*/ 6111 h 10000"/>
                  <a:gd name="connsiteX3-79" fmla="*/ 9973 w 10000"/>
                  <a:gd name="connsiteY3-80" fmla="*/ 6060 h 10000"/>
                  <a:gd name="connsiteX4-81" fmla="*/ 10000 w 10000"/>
                  <a:gd name="connsiteY4-82" fmla="*/ 10000 h 10000"/>
                  <a:gd name="connsiteX5-83" fmla="*/ 8433 w 10000"/>
                  <a:gd name="connsiteY5-84" fmla="*/ 10000 h 10000"/>
                  <a:gd name="connsiteX6-85" fmla="*/ 6788 w 10000"/>
                  <a:gd name="connsiteY6-86" fmla="*/ 6296 h 10000"/>
                  <a:gd name="connsiteX7-87" fmla="*/ 0 w 10000"/>
                  <a:gd name="connsiteY7-88" fmla="*/ 6296 h 10000"/>
                  <a:gd name="connsiteX8-89" fmla="*/ 0 w 10000"/>
                  <a:gd name="connsiteY8-90" fmla="*/ 0 h 10000"/>
                  <a:gd name="connsiteX0-91" fmla="*/ 0 w 10000"/>
                  <a:gd name="connsiteY0-92" fmla="*/ 0 h 10000"/>
                  <a:gd name="connsiteX1-93" fmla="*/ 6788 w 10000"/>
                  <a:gd name="connsiteY1-94" fmla="*/ 0 h 10000"/>
                  <a:gd name="connsiteX2-95" fmla="*/ 8433 w 10000"/>
                  <a:gd name="connsiteY2-96" fmla="*/ 6111 h 10000"/>
                  <a:gd name="connsiteX3-97" fmla="*/ 9973 w 10000"/>
                  <a:gd name="connsiteY3-98" fmla="*/ 6060 h 10000"/>
                  <a:gd name="connsiteX4-99" fmla="*/ 10000 w 10000"/>
                  <a:gd name="connsiteY4-100" fmla="*/ 10000 h 10000"/>
                  <a:gd name="connsiteX5-101" fmla="*/ 8433 w 10000"/>
                  <a:gd name="connsiteY5-102" fmla="*/ 10000 h 10000"/>
                  <a:gd name="connsiteX6-103" fmla="*/ 6788 w 10000"/>
                  <a:gd name="connsiteY6-104" fmla="*/ 6296 h 10000"/>
                  <a:gd name="connsiteX7-105" fmla="*/ 0 w 10000"/>
                  <a:gd name="connsiteY7-106" fmla="*/ 6296 h 10000"/>
                  <a:gd name="connsiteX8-107" fmla="*/ 0 w 10000"/>
                  <a:gd name="connsiteY8-108" fmla="*/ 0 h 10000"/>
                  <a:gd name="connsiteX0-109" fmla="*/ 0 w 10058"/>
                  <a:gd name="connsiteY0-110" fmla="*/ 0 h 10026"/>
                  <a:gd name="connsiteX1-111" fmla="*/ 6788 w 10058"/>
                  <a:gd name="connsiteY1-112" fmla="*/ 0 h 10026"/>
                  <a:gd name="connsiteX2-113" fmla="*/ 8433 w 10058"/>
                  <a:gd name="connsiteY2-114" fmla="*/ 6111 h 10026"/>
                  <a:gd name="connsiteX3-115" fmla="*/ 9973 w 10058"/>
                  <a:gd name="connsiteY3-116" fmla="*/ 6060 h 10026"/>
                  <a:gd name="connsiteX4-117" fmla="*/ 10058 w 10058"/>
                  <a:gd name="connsiteY4-118" fmla="*/ 10026 h 10026"/>
                  <a:gd name="connsiteX5-119" fmla="*/ 8433 w 10058"/>
                  <a:gd name="connsiteY5-120" fmla="*/ 10000 h 10026"/>
                  <a:gd name="connsiteX6-121" fmla="*/ 6788 w 10058"/>
                  <a:gd name="connsiteY6-122" fmla="*/ 6296 h 10026"/>
                  <a:gd name="connsiteX7-123" fmla="*/ 0 w 10058"/>
                  <a:gd name="connsiteY7-124" fmla="*/ 6296 h 10026"/>
                  <a:gd name="connsiteX8-125" fmla="*/ 0 w 10058"/>
                  <a:gd name="connsiteY8-126" fmla="*/ 0 h 10026"/>
                  <a:gd name="connsiteX0-127" fmla="*/ 0 w 10058"/>
                  <a:gd name="connsiteY0-128" fmla="*/ 0 h 10026"/>
                  <a:gd name="connsiteX1-129" fmla="*/ 6788 w 10058"/>
                  <a:gd name="connsiteY1-130" fmla="*/ 0 h 10026"/>
                  <a:gd name="connsiteX2-131" fmla="*/ 8433 w 10058"/>
                  <a:gd name="connsiteY2-132" fmla="*/ 6111 h 10026"/>
                  <a:gd name="connsiteX3-133" fmla="*/ 10053 w 10058"/>
                  <a:gd name="connsiteY3-134" fmla="*/ 6009 h 10026"/>
                  <a:gd name="connsiteX4-135" fmla="*/ 10058 w 10058"/>
                  <a:gd name="connsiteY4-136" fmla="*/ 10026 h 10026"/>
                  <a:gd name="connsiteX5-137" fmla="*/ 8433 w 10058"/>
                  <a:gd name="connsiteY5-138" fmla="*/ 10000 h 10026"/>
                  <a:gd name="connsiteX6-139" fmla="*/ 6788 w 10058"/>
                  <a:gd name="connsiteY6-140" fmla="*/ 6296 h 10026"/>
                  <a:gd name="connsiteX7-141" fmla="*/ 0 w 10058"/>
                  <a:gd name="connsiteY7-142" fmla="*/ 6296 h 10026"/>
                  <a:gd name="connsiteX8-143" fmla="*/ 0 w 10058"/>
                  <a:gd name="connsiteY8-144" fmla="*/ 0 h 10026"/>
                  <a:gd name="connsiteX0-145" fmla="*/ 0 w 10058"/>
                  <a:gd name="connsiteY0-146" fmla="*/ 0 h 10026"/>
                  <a:gd name="connsiteX1-147" fmla="*/ 6788 w 10058"/>
                  <a:gd name="connsiteY1-148" fmla="*/ 0 h 10026"/>
                  <a:gd name="connsiteX2-149" fmla="*/ 8433 w 10058"/>
                  <a:gd name="connsiteY2-150" fmla="*/ 6111 h 10026"/>
                  <a:gd name="connsiteX3-151" fmla="*/ 10053 w 10058"/>
                  <a:gd name="connsiteY3-152" fmla="*/ 6009 h 10026"/>
                  <a:gd name="connsiteX4-153" fmla="*/ 10058 w 10058"/>
                  <a:gd name="connsiteY4-154" fmla="*/ 10026 h 10026"/>
                  <a:gd name="connsiteX5-155" fmla="*/ 8433 w 10058"/>
                  <a:gd name="connsiteY5-156" fmla="*/ 10000 h 10026"/>
                  <a:gd name="connsiteX6-157" fmla="*/ 6788 w 10058"/>
                  <a:gd name="connsiteY6-158" fmla="*/ 6296 h 10026"/>
                  <a:gd name="connsiteX7-159" fmla="*/ 0 w 10058"/>
                  <a:gd name="connsiteY7-160" fmla="*/ 6296 h 10026"/>
                  <a:gd name="connsiteX8-161" fmla="*/ 0 w 10058"/>
                  <a:gd name="connsiteY8-162" fmla="*/ 0 h 10026"/>
                  <a:gd name="connsiteX0-163" fmla="*/ 0 w 10058"/>
                  <a:gd name="connsiteY0-164" fmla="*/ 0 h 10026"/>
                  <a:gd name="connsiteX1-165" fmla="*/ 6788 w 10058"/>
                  <a:gd name="connsiteY1-166" fmla="*/ 0 h 10026"/>
                  <a:gd name="connsiteX2-167" fmla="*/ 8433 w 10058"/>
                  <a:gd name="connsiteY2-168" fmla="*/ 6111 h 10026"/>
                  <a:gd name="connsiteX3-169" fmla="*/ 10053 w 10058"/>
                  <a:gd name="connsiteY3-170" fmla="*/ 6009 h 10026"/>
                  <a:gd name="connsiteX4-171" fmla="*/ 10058 w 10058"/>
                  <a:gd name="connsiteY4-172" fmla="*/ 10026 h 10026"/>
                  <a:gd name="connsiteX5-173" fmla="*/ 8433 w 10058"/>
                  <a:gd name="connsiteY5-174" fmla="*/ 10000 h 10026"/>
                  <a:gd name="connsiteX6-175" fmla="*/ 6788 w 10058"/>
                  <a:gd name="connsiteY6-176" fmla="*/ 6296 h 10026"/>
                  <a:gd name="connsiteX7-177" fmla="*/ 0 w 10058"/>
                  <a:gd name="connsiteY7-178" fmla="*/ 6296 h 10026"/>
                  <a:gd name="connsiteX8-179" fmla="*/ 0 w 10058"/>
                  <a:gd name="connsiteY8-180" fmla="*/ 0 h 100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10058" h="10026">
                    <a:moveTo>
                      <a:pt x="0" y="0"/>
                    </a:moveTo>
                    <a:lnTo>
                      <a:pt x="6788" y="0"/>
                    </a:lnTo>
                    <a:lnTo>
                      <a:pt x="8433" y="6111"/>
                    </a:lnTo>
                    <a:lnTo>
                      <a:pt x="10053" y="6009"/>
                    </a:lnTo>
                    <a:cubicBezTo>
                      <a:pt x="10062" y="9363"/>
                      <a:pt x="10058" y="6955"/>
                      <a:pt x="10058" y="10026"/>
                    </a:cubicBezTo>
                    <a:lnTo>
                      <a:pt x="8433" y="10000"/>
                    </a:lnTo>
                    <a:lnTo>
                      <a:pt x="6788" y="6296"/>
                    </a:lnTo>
                    <a:lnTo>
                      <a:pt x="0" y="62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TextBox 21"/>
              <p:cNvSpPr txBox="1">
                <a:spLocks noChangeArrowheads="1"/>
              </p:cNvSpPr>
              <p:nvPr/>
            </p:nvSpPr>
            <p:spPr bwMode="auto">
              <a:xfrm>
                <a:off x="4206625" y="2279063"/>
                <a:ext cx="1728192" cy="276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18987"/>
                <a:ext cx="1030398" cy="523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36"/>
            <p:cNvGrpSpPr/>
            <p:nvPr/>
          </p:nvGrpSpPr>
          <p:grpSpPr bwMode="auto">
            <a:xfrm>
              <a:off x="3779838" y="2720944"/>
              <a:ext cx="5372676" cy="719113"/>
              <a:chOff x="3779912" y="2720624"/>
              <a:chExt cx="5373252" cy="719500"/>
            </a:xfrm>
          </p:grpSpPr>
          <p:sp>
            <p:nvSpPr>
              <p:cNvPr id="11" name="Freeform 8"/>
              <p:cNvSpPr/>
              <p:nvPr/>
            </p:nvSpPr>
            <p:spPr bwMode="auto">
              <a:xfrm>
                <a:off x="3779912" y="2720624"/>
                <a:ext cx="5373252" cy="719500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connsiteX0" fmla="*/ 0 w 10000"/>
                  <a:gd name="connsiteY0" fmla="*/ 0 h 10000"/>
                  <a:gd name="connsiteX1" fmla="*/ 6758 w 10000"/>
                  <a:gd name="connsiteY1" fmla="*/ 0 h 10000"/>
                  <a:gd name="connsiteX2" fmla="*/ 8396 w 10000"/>
                  <a:gd name="connsiteY2" fmla="*/ 4524 h 10000"/>
                  <a:gd name="connsiteX3" fmla="*/ 9964 w 10000"/>
                  <a:gd name="connsiteY3" fmla="*/ 4524 h 10000"/>
                  <a:gd name="connsiteX4" fmla="*/ 10000 w 10000"/>
                  <a:gd name="connsiteY4" fmla="*/ 10000 h 10000"/>
                  <a:gd name="connsiteX5" fmla="*/ 8396 w 10000"/>
                  <a:gd name="connsiteY5" fmla="*/ 10000 h 10000"/>
                  <a:gd name="connsiteX6" fmla="*/ 6758 w 10000"/>
                  <a:gd name="connsiteY6" fmla="*/ 8333 h 10000"/>
                  <a:gd name="connsiteX7" fmla="*/ 0 w 10000"/>
                  <a:gd name="connsiteY7" fmla="*/ 8333 h 10000"/>
                  <a:gd name="connsiteX8" fmla="*/ 0 w 10000"/>
                  <a:gd name="connsiteY8" fmla="*/ 0 h 10000"/>
                  <a:gd name="connsiteX0-1" fmla="*/ 0 w 9982"/>
                  <a:gd name="connsiteY0-2" fmla="*/ 0 h 10000"/>
                  <a:gd name="connsiteX1-3" fmla="*/ 6758 w 9982"/>
                  <a:gd name="connsiteY1-4" fmla="*/ 0 h 10000"/>
                  <a:gd name="connsiteX2-5" fmla="*/ 8396 w 9982"/>
                  <a:gd name="connsiteY2-6" fmla="*/ 4524 h 10000"/>
                  <a:gd name="connsiteX3-7" fmla="*/ 9964 w 9982"/>
                  <a:gd name="connsiteY3-8" fmla="*/ 4524 h 10000"/>
                  <a:gd name="connsiteX4-9" fmla="*/ 9982 w 9982"/>
                  <a:gd name="connsiteY4-10" fmla="*/ 10000 h 10000"/>
                  <a:gd name="connsiteX5-11" fmla="*/ 8396 w 9982"/>
                  <a:gd name="connsiteY5-12" fmla="*/ 10000 h 10000"/>
                  <a:gd name="connsiteX6-13" fmla="*/ 6758 w 9982"/>
                  <a:gd name="connsiteY6-14" fmla="*/ 8333 h 10000"/>
                  <a:gd name="connsiteX7-15" fmla="*/ 0 w 9982"/>
                  <a:gd name="connsiteY7-16" fmla="*/ 8333 h 10000"/>
                  <a:gd name="connsiteX8-17" fmla="*/ 0 w 9982"/>
                  <a:gd name="connsiteY8-18" fmla="*/ 0 h 10000"/>
                  <a:gd name="connsiteX0-19" fmla="*/ 0 w 10000"/>
                  <a:gd name="connsiteY0-20" fmla="*/ 0 h 10000"/>
                  <a:gd name="connsiteX1-21" fmla="*/ 6770 w 10000"/>
                  <a:gd name="connsiteY1-22" fmla="*/ 0 h 10000"/>
                  <a:gd name="connsiteX2-23" fmla="*/ 8411 w 10000"/>
                  <a:gd name="connsiteY2-24" fmla="*/ 4524 h 10000"/>
                  <a:gd name="connsiteX3-25" fmla="*/ 9982 w 10000"/>
                  <a:gd name="connsiteY3-26" fmla="*/ 4524 h 10000"/>
                  <a:gd name="connsiteX4-27" fmla="*/ 10000 w 10000"/>
                  <a:gd name="connsiteY4-28" fmla="*/ 10000 h 10000"/>
                  <a:gd name="connsiteX5-29" fmla="*/ 8411 w 10000"/>
                  <a:gd name="connsiteY5-30" fmla="*/ 10000 h 10000"/>
                  <a:gd name="connsiteX6-31" fmla="*/ 6770 w 10000"/>
                  <a:gd name="connsiteY6-32" fmla="*/ 8333 h 10000"/>
                  <a:gd name="connsiteX7-33" fmla="*/ 0 w 10000"/>
                  <a:gd name="connsiteY7-34" fmla="*/ 8333 h 10000"/>
                  <a:gd name="connsiteX8-35" fmla="*/ 0 w 10000"/>
                  <a:gd name="connsiteY8-36" fmla="*/ 0 h 10000"/>
                  <a:gd name="connsiteX0-37" fmla="*/ 0 w 10000"/>
                  <a:gd name="connsiteY0-38" fmla="*/ 0 h 10000"/>
                  <a:gd name="connsiteX1-39" fmla="*/ 6770 w 10000"/>
                  <a:gd name="connsiteY1-40" fmla="*/ 0 h 10000"/>
                  <a:gd name="connsiteX2-41" fmla="*/ 8411 w 10000"/>
                  <a:gd name="connsiteY2-42" fmla="*/ 4524 h 10000"/>
                  <a:gd name="connsiteX3-43" fmla="*/ 9982 w 10000"/>
                  <a:gd name="connsiteY3-44" fmla="*/ 4524 h 10000"/>
                  <a:gd name="connsiteX4-45" fmla="*/ 10000 w 10000"/>
                  <a:gd name="connsiteY4-46" fmla="*/ 10000 h 10000"/>
                  <a:gd name="connsiteX5-47" fmla="*/ 8411 w 10000"/>
                  <a:gd name="connsiteY5-48" fmla="*/ 10000 h 10000"/>
                  <a:gd name="connsiteX6-49" fmla="*/ 6770 w 10000"/>
                  <a:gd name="connsiteY6-50" fmla="*/ 8333 h 10000"/>
                  <a:gd name="connsiteX7-51" fmla="*/ 0 w 10000"/>
                  <a:gd name="connsiteY7-52" fmla="*/ 8333 h 10000"/>
                  <a:gd name="connsiteX8-53" fmla="*/ 0 w 10000"/>
                  <a:gd name="connsiteY8-54" fmla="*/ 0 h 10000"/>
                  <a:gd name="connsiteX0-55" fmla="*/ 0 w 10000"/>
                  <a:gd name="connsiteY0-56" fmla="*/ 0 h 10000"/>
                  <a:gd name="connsiteX1-57" fmla="*/ 6770 w 10000"/>
                  <a:gd name="connsiteY1-58" fmla="*/ 0 h 10000"/>
                  <a:gd name="connsiteX2-59" fmla="*/ 8411 w 10000"/>
                  <a:gd name="connsiteY2-60" fmla="*/ 4524 h 10000"/>
                  <a:gd name="connsiteX3-61" fmla="*/ 9982 w 10000"/>
                  <a:gd name="connsiteY3-62" fmla="*/ 4524 h 10000"/>
                  <a:gd name="connsiteX4-63" fmla="*/ 10000 w 10000"/>
                  <a:gd name="connsiteY4-64" fmla="*/ 10000 h 10000"/>
                  <a:gd name="connsiteX5-65" fmla="*/ 8411 w 10000"/>
                  <a:gd name="connsiteY5-66" fmla="*/ 10000 h 10000"/>
                  <a:gd name="connsiteX6-67" fmla="*/ 6770 w 10000"/>
                  <a:gd name="connsiteY6-68" fmla="*/ 8333 h 10000"/>
                  <a:gd name="connsiteX7-69" fmla="*/ 0 w 10000"/>
                  <a:gd name="connsiteY7-70" fmla="*/ 8333 h 10000"/>
                  <a:gd name="connsiteX8-71" fmla="*/ 0 w 10000"/>
                  <a:gd name="connsiteY8-72" fmla="*/ 0 h 10000"/>
                  <a:gd name="connsiteX0-73" fmla="*/ 0 w 10000"/>
                  <a:gd name="connsiteY0-74" fmla="*/ 0 h 10000"/>
                  <a:gd name="connsiteX1-75" fmla="*/ 6770 w 10000"/>
                  <a:gd name="connsiteY1-76" fmla="*/ 0 h 10000"/>
                  <a:gd name="connsiteX2-77" fmla="*/ 8411 w 10000"/>
                  <a:gd name="connsiteY2-78" fmla="*/ 4524 h 10000"/>
                  <a:gd name="connsiteX3-79" fmla="*/ 9982 w 10000"/>
                  <a:gd name="connsiteY3-80" fmla="*/ 4524 h 10000"/>
                  <a:gd name="connsiteX4-81" fmla="*/ 10000 w 10000"/>
                  <a:gd name="connsiteY4-82" fmla="*/ 10000 h 10000"/>
                  <a:gd name="connsiteX5-83" fmla="*/ 8411 w 10000"/>
                  <a:gd name="connsiteY5-84" fmla="*/ 10000 h 10000"/>
                  <a:gd name="connsiteX6-85" fmla="*/ 6770 w 10000"/>
                  <a:gd name="connsiteY6-86" fmla="*/ 8333 h 10000"/>
                  <a:gd name="connsiteX7-87" fmla="*/ 0 w 10000"/>
                  <a:gd name="connsiteY7-88" fmla="*/ 8333 h 10000"/>
                  <a:gd name="connsiteX8-89" fmla="*/ 0 w 10000"/>
                  <a:gd name="connsiteY8-90" fmla="*/ 0 h 10000"/>
                  <a:gd name="connsiteX0-91" fmla="*/ 0 w 10000"/>
                  <a:gd name="connsiteY0-92" fmla="*/ 0 h 10000"/>
                  <a:gd name="connsiteX1-93" fmla="*/ 6770 w 10000"/>
                  <a:gd name="connsiteY1-94" fmla="*/ 0 h 10000"/>
                  <a:gd name="connsiteX2-95" fmla="*/ 8411 w 10000"/>
                  <a:gd name="connsiteY2-96" fmla="*/ 4524 h 10000"/>
                  <a:gd name="connsiteX3-97" fmla="*/ 9969 w 10000"/>
                  <a:gd name="connsiteY3-98" fmla="*/ 4524 h 10000"/>
                  <a:gd name="connsiteX4-99" fmla="*/ 10000 w 10000"/>
                  <a:gd name="connsiteY4-100" fmla="*/ 10000 h 10000"/>
                  <a:gd name="connsiteX5-101" fmla="*/ 8411 w 10000"/>
                  <a:gd name="connsiteY5-102" fmla="*/ 10000 h 10000"/>
                  <a:gd name="connsiteX6-103" fmla="*/ 6770 w 10000"/>
                  <a:gd name="connsiteY6-104" fmla="*/ 8333 h 10000"/>
                  <a:gd name="connsiteX7-105" fmla="*/ 0 w 10000"/>
                  <a:gd name="connsiteY7-106" fmla="*/ 8333 h 10000"/>
                  <a:gd name="connsiteX8-107" fmla="*/ 0 w 10000"/>
                  <a:gd name="connsiteY8-108" fmla="*/ 0 h 10000"/>
                  <a:gd name="connsiteX0-109" fmla="*/ 0 w 9982"/>
                  <a:gd name="connsiteY0-110" fmla="*/ 0 h 10066"/>
                  <a:gd name="connsiteX1-111" fmla="*/ 6770 w 9982"/>
                  <a:gd name="connsiteY1-112" fmla="*/ 0 h 10066"/>
                  <a:gd name="connsiteX2-113" fmla="*/ 8411 w 9982"/>
                  <a:gd name="connsiteY2-114" fmla="*/ 4524 h 10066"/>
                  <a:gd name="connsiteX3-115" fmla="*/ 9969 w 9982"/>
                  <a:gd name="connsiteY3-116" fmla="*/ 4524 h 10066"/>
                  <a:gd name="connsiteX4-117" fmla="*/ 9982 w 9982"/>
                  <a:gd name="connsiteY4-118" fmla="*/ 10066 h 10066"/>
                  <a:gd name="connsiteX5-119" fmla="*/ 8411 w 9982"/>
                  <a:gd name="connsiteY5-120" fmla="*/ 10000 h 10066"/>
                  <a:gd name="connsiteX6-121" fmla="*/ 6770 w 9982"/>
                  <a:gd name="connsiteY6-122" fmla="*/ 8333 h 10066"/>
                  <a:gd name="connsiteX7-123" fmla="*/ 0 w 9982"/>
                  <a:gd name="connsiteY7-124" fmla="*/ 8333 h 10066"/>
                  <a:gd name="connsiteX8-125" fmla="*/ 0 w 9982"/>
                  <a:gd name="connsiteY8-126" fmla="*/ 0 h 10066"/>
                  <a:gd name="connsiteX0-127" fmla="*/ 0 w 10009"/>
                  <a:gd name="connsiteY0-128" fmla="*/ 0 h 9967"/>
                  <a:gd name="connsiteX1-129" fmla="*/ 6782 w 10009"/>
                  <a:gd name="connsiteY1-130" fmla="*/ 0 h 9967"/>
                  <a:gd name="connsiteX2-131" fmla="*/ 8426 w 10009"/>
                  <a:gd name="connsiteY2-132" fmla="*/ 4494 h 9967"/>
                  <a:gd name="connsiteX3-133" fmla="*/ 9987 w 10009"/>
                  <a:gd name="connsiteY3-134" fmla="*/ 4494 h 9967"/>
                  <a:gd name="connsiteX4-135" fmla="*/ 10009 w 10009"/>
                  <a:gd name="connsiteY4-136" fmla="*/ 9967 h 9967"/>
                  <a:gd name="connsiteX5-137" fmla="*/ 8426 w 10009"/>
                  <a:gd name="connsiteY5-138" fmla="*/ 9934 h 9967"/>
                  <a:gd name="connsiteX6-139" fmla="*/ 6782 w 10009"/>
                  <a:gd name="connsiteY6-140" fmla="*/ 8278 h 9967"/>
                  <a:gd name="connsiteX7-141" fmla="*/ 0 w 10009"/>
                  <a:gd name="connsiteY7-142" fmla="*/ 8278 h 9967"/>
                  <a:gd name="connsiteX8-143" fmla="*/ 0 w 10009"/>
                  <a:gd name="connsiteY8-144" fmla="*/ 0 h 9967"/>
                  <a:gd name="connsiteX0-145" fmla="*/ 0 w 10000"/>
                  <a:gd name="connsiteY0-146" fmla="*/ 0 h 10000"/>
                  <a:gd name="connsiteX1-147" fmla="*/ 6776 w 10000"/>
                  <a:gd name="connsiteY1-148" fmla="*/ 0 h 10000"/>
                  <a:gd name="connsiteX2-149" fmla="*/ 8418 w 10000"/>
                  <a:gd name="connsiteY2-150" fmla="*/ 4509 h 10000"/>
                  <a:gd name="connsiteX3-151" fmla="*/ 9978 w 10000"/>
                  <a:gd name="connsiteY3-152" fmla="*/ 4509 h 10000"/>
                  <a:gd name="connsiteX4-153" fmla="*/ 10000 w 10000"/>
                  <a:gd name="connsiteY4-154" fmla="*/ 10000 h 10000"/>
                  <a:gd name="connsiteX5-155" fmla="*/ 8418 w 10000"/>
                  <a:gd name="connsiteY5-156" fmla="*/ 9967 h 10000"/>
                  <a:gd name="connsiteX6-157" fmla="*/ 6776 w 10000"/>
                  <a:gd name="connsiteY6-158" fmla="*/ 8305 h 10000"/>
                  <a:gd name="connsiteX7-159" fmla="*/ 0 w 10000"/>
                  <a:gd name="connsiteY7-160" fmla="*/ 8305 h 10000"/>
                  <a:gd name="connsiteX8-161" fmla="*/ 0 w 10000"/>
                  <a:gd name="connsiteY8-162" fmla="*/ 0 h 10000"/>
                  <a:gd name="connsiteX0-163" fmla="*/ 0 w 10000"/>
                  <a:gd name="connsiteY0-164" fmla="*/ 0 h 10000"/>
                  <a:gd name="connsiteX1-165" fmla="*/ 6776 w 10000"/>
                  <a:gd name="connsiteY1-166" fmla="*/ 0 h 10000"/>
                  <a:gd name="connsiteX2-167" fmla="*/ 8418 w 10000"/>
                  <a:gd name="connsiteY2-168" fmla="*/ 4509 h 10000"/>
                  <a:gd name="connsiteX3-169" fmla="*/ 9978 w 10000"/>
                  <a:gd name="connsiteY3-170" fmla="*/ 4509 h 10000"/>
                  <a:gd name="connsiteX4-171" fmla="*/ 10000 w 10000"/>
                  <a:gd name="connsiteY4-172" fmla="*/ 10000 h 10000"/>
                  <a:gd name="connsiteX5-173" fmla="*/ 8418 w 10000"/>
                  <a:gd name="connsiteY5-174" fmla="*/ 9967 h 10000"/>
                  <a:gd name="connsiteX6-175" fmla="*/ 6776 w 10000"/>
                  <a:gd name="connsiteY6-176" fmla="*/ 8305 h 10000"/>
                  <a:gd name="connsiteX7-177" fmla="*/ 0 w 10000"/>
                  <a:gd name="connsiteY7-178" fmla="*/ 8305 h 10000"/>
                  <a:gd name="connsiteX8-179" fmla="*/ 0 w 10000"/>
                  <a:gd name="connsiteY8-180" fmla="*/ 0 h 10000"/>
                  <a:gd name="connsiteX0-181" fmla="*/ 0 w 10000"/>
                  <a:gd name="connsiteY0-182" fmla="*/ 0 h 10000"/>
                  <a:gd name="connsiteX1-183" fmla="*/ 6776 w 10000"/>
                  <a:gd name="connsiteY1-184" fmla="*/ 0 h 10000"/>
                  <a:gd name="connsiteX2-185" fmla="*/ 8418 w 10000"/>
                  <a:gd name="connsiteY2-186" fmla="*/ 4509 h 10000"/>
                  <a:gd name="connsiteX3-187" fmla="*/ 9987 w 10000"/>
                  <a:gd name="connsiteY3-188" fmla="*/ 4509 h 10000"/>
                  <a:gd name="connsiteX4-189" fmla="*/ 10000 w 10000"/>
                  <a:gd name="connsiteY4-190" fmla="*/ 10000 h 10000"/>
                  <a:gd name="connsiteX5-191" fmla="*/ 8418 w 10000"/>
                  <a:gd name="connsiteY5-192" fmla="*/ 9967 h 10000"/>
                  <a:gd name="connsiteX6-193" fmla="*/ 6776 w 10000"/>
                  <a:gd name="connsiteY6-194" fmla="*/ 8305 h 10000"/>
                  <a:gd name="connsiteX7-195" fmla="*/ 0 w 10000"/>
                  <a:gd name="connsiteY7-196" fmla="*/ 8305 h 10000"/>
                  <a:gd name="connsiteX8-197" fmla="*/ 0 w 10000"/>
                  <a:gd name="connsiteY8-198" fmla="*/ 0 h 10000"/>
                  <a:gd name="connsiteX0-199" fmla="*/ 0 w 10000"/>
                  <a:gd name="connsiteY0-200" fmla="*/ 0 h 10000"/>
                  <a:gd name="connsiteX1-201" fmla="*/ 6776 w 10000"/>
                  <a:gd name="connsiteY1-202" fmla="*/ 0 h 10000"/>
                  <a:gd name="connsiteX2-203" fmla="*/ 8418 w 10000"/>
                  <a:gd name="connsiteY2-204" fmla="*/ 4509 h 10000"/>
                  <a:gd name="connsiteX3-205" fmla="*/ 9978 w 10000"/>
                  <a:gd name="connsiteY3-206" fmla="*/ 4509 h 10000"/>
                  <a:gd name="connsiteX4-207" fmla="*/ 10000 w 10000"/>
                  <a:gd name="connsiteY4-208" fmla="*/ 10000 h 10000"/>
                  <a:gd name="connsiteX5-209" fmla="*/ 8418 w 10000"/>
                  <a:gd name="connsiteY5-210" fmla="*/ 9967 h 10000"/>
                  <a:gd name="connsiteX6-211" fmla="*/ 6776 w 10000"/>
                  <a:gd name="connsiteY6-212" fmla="*/ 8305 h 10000"/>
                  <a:gd name="connsiteX7-213" fmla="*/ 0 w 10000"/>
                  <a:gd name="connsiteY7-214" fmla="*/ 8305 h 10000"/>
                  <a:gd name="connsiteX8-215" fmla="*/ 0 w 10000"/>
                  <a:gd name="connsiteY8-216" fmla="*/ 0 h 10000"/>
                  <a:gd name="connsiteX0-217" fmla="*/ 0 w 10036"/>
                  <a:gd name="connsiteY0-218" fmla="*/ 0 h 9967"/>
                  <a:gd name="connsiteX1-219" fmla="*/ 6776 w 10036"/>
                  <a:gd name="connsiteY1-220" fmla="*/ 0 h 9967"/>
                  <a:gd name="connsiteX2-221" fmla="*/ 8418 w 10036"/>
                  <a:gd name="connsiteY2-222" fmla="*/ 4509 h 9967"/>
                  <a:gd name="connsiteX3-223" fmla="*/ 9978 w 10036"/>
                  <a:gd name="connsiteY3-224" fmla="*/ 4509 h 9967"/>
                  <a:gd name="connsiteX4-225" fmla="*/ 10036 w 10036"/>
                  <a:gd name="connsiteY4-226" fmla="*/ 9967 h 9967"/>
                  <a:gd name="connsiteX5-227" fmla="*/ 8418 w 10036"/>
                  <a:gd name="connsiteY5-228" fmla="*/ 9967 h 9967"/>
                  <a:gd name="connsiteX6-229" fmla="*/ 6776 w 10036"/>
                  <a:gd name="connsiteY6-230" fmla="*/ 8305 h 9967"/>
                  <a:gd name="connsiteX7-231" fmla="*/ 0 w 10036"/>
                  <a:gd name="connsiteY7-232" fmla="*/ 8305 h 9967"/>
                  <a:gd name="connsiteX8-233" fmla="*/ 0 w 10036"/>
                  <a:gd name="connsiteY8-234" fmla="*/ 0 h 9967"/>
                  <a:gd name="connsiteX0-235" fmla="*/ 0 w 10008"/>
                  <a:gd name="connsiteY0-236" fmla="*/ 0 h 10000"/>
                  <a:gd name="connsiteX1-237" fmla="*/ 6752 w 10008"/>
                  <a:gd name="connsiteY1-238" fmla="*/ 0 h 10000"/>
                  <a:gd name="connsiteX2-239" fmla="*/ 8388 w 10008"/>
                  <a:gd name="connsiteY2-240" fmla="*/ 4524 h 10000"/>
                  <a:gd name="connsiteX3-241" fmla="*/ 10004 w 10008"/>
                  <a:gd name="connsiteY3-242" fmla="*/ 4524 h 10000"/>
                  <a:gd name="connsiteX4-243" fmla="*/ 10000 w 10008"/>
                  <a:gd name="connsiteY4-244" fmla="*/ 10000 h 10000"/>
                  <a:gd name="connsiteX5-245" fmla="*/ 8388 w 10008"/>
                  <a:gd name="connsiteY5-246" fmla="*/ 10000 h 10000"/>
                  <a:gd name="connsiteX6-247" fmla="*/ 6752 w 10008"/>
                  <a:gd name="connsiteY6-248" fmla="*/ 8332 h 10000"/>
                  <a:gd name="connsiteX7-249" fmla="*/ 0 w 10008"/>
                  <a:gd name="connsiteY7-250" fmla="*/ 8332 h 10000"/>
                  <a:gd name="connsiteX8-251" fmla="*/ 0 w 10008"/>
                  <a:gd name="connsiteY8-252" fmla="*/ 0 h 10000"/>
                  <a:gd name="connsiteX0-253" fmla="*/ 0 w 10004"/>
                  <a:gd name="connsiteY0-254" fmla="*/ 0 h 10000"/>
                  <a:gd name="connsiteX1-255" fmla="*/ 6752 w 10004"/>
                  <a:gd name="connsiteY1-256" fmla="*/ 0 h 10000"/>
                  <a:gd name="connsiteX2-257" fmla="*/ 8388 w 10004"/>
                  <a:gd name="connsiteY2-258" fmla="*/ 4524 h 10000"/>
                  <a:gd name="connsiteX3-259" fmla="*/ 10004 w 10004"/>
                  <a:gd name="connsiteY3-260" fmla="*/ 4524 h 10000"/>
                  <a:gd name="connsiteX4-261" fmla="*/ 10000 w 10004"/>
                  <a:gd name="connsiteY4-262" fmla="*/ 10000 h 10000"/>
                  <a:gd name="connsiteX5-263" fmla="*/ 8388 w 10004"/>
                  <a:gd name="connsiteY5-264" fmla="*/ 10000 h 10000"/>
                  <a:gd name="connsiteX6-265" fmla="*/ 6752 w 10004"/>
                  <a:gd name="connsiteY6-266" fmla="*/ 8332 h 10000"/>
                  <a:gd name="connsiteX7-267" fmla="*/ 0 w 10004"/>
                  <a:gd name="connsiteY7-268" fmla="*/ 8332 h 10000"/>
                  <a:gd name="connsiteX8-269" fmla="*/ 0 w 10004"/>
                  <a:gd name="connsiteY8-270" fmla="*/ 0 h 10000"/>
                  <a:gd name="connsiteX0-271" fmla="*/ 0 w 10004"/>
                  <a:gd name="connsiteY0-272" fmla="*/ 0 h 10000"/>
                  <a:gd name="connsiteX1-273" fmla="*/ 6752 w 10004"/>
                  <a:gd name="connsiteY1-274" fmla="*/ 0 h 10000"/>
                  <a:gd name="connsiteX2-275" fmla="*/ 8388 w 10004"/>
                  <a:gd name="connsiteY2-276" fmla="*/ 4524 h 10000"/>
                  <a:gd name="connsiteX3-277" fmla="*/ 10004 w 10004"/>
                  <a:gd name="connsiteY3-278" fmla="*/ 4524 h 10000"/>
                  <a:gd name="connsiteX4-279" fmla="*/ 10000 w 10004"/>
                  <a:gd name="connsiteY4-280" fmla="*/ 10000 h 10000"/>
                  <a:gd name="connsiteX5-281" fmla="*/ 8388 w 10004"/>
                  <a:gd name="connsiteY5-282" fmla="*/ 10000 h 10000"/>
                  <a:gd name="connsiteX6-283" fmla="*/ 6752 w 10004"/>
                  <a:gd name="connsiteY6-284" fmla="*/ 8332 h 10000"/>
                  <a:gd name="connsiteX7-285" fmla="*/ 0 w 10004"/>
                  <a:gd name="connsiteY7-286" fmla="*/ 8332 h 10000"/>
                  <a:gd name="connsiteX8-287" fmla="*/ 0 w 10004"/>
                  <a:gd name="connsiteY8-288" fmla="*/ 0 h 10000"/>
                  <a:gd name="connsiteX0-289" fmla="*/ 0 w 10004"/>
                  <a:gd name="connsiteY0-290" fmla="*/ 0 h 10000"/>
                  <a:gd name="connsiteX1-291" fmla="*/ 6752 w 10004"/>
                  <a:gd name="connsiteY1-292" fmla="*/ 0 h 10000"/>
                  <a:gd name="connsiteX2-293" fmla="*/ 8388 w 10004"/>
                  <a:gd name="connsiteY2-294" fmla="*/ 4524 h 10000"/>
                  <a:gd name="connsiteX3-295" fmla="*/ 10004 w 10004"/>
                  <a:gd name="connsiteY3-296" fmla="*/ 4524 h 10000"/>
                  <a:gd name="connsiteX4-297" fmla="*/ 10000 w 10004"/>
                  <a:gd name="connsiteY4-298" fmla="*/ 10000 h 10000"/>
                  <a:gd name="connsiteX5-299" fmla="*/ 8388 w 10004"/>
                  <a:gd name="connsiteY5-300" fmla="*/ 10000 h 10000"/>
                  <a:gd name="connsiteX6-301" fmla="*/ 6752 w 10004"/>
                  <a:gd name="connsiteY6-302" fmla="*/ 8332 h 10000"/>
                  <a:gd name="connsiteX7-303" fmla="*/ 0 w 10004"/>
                  <a:gd name="connsiteY7-304" fmla="*/ 8332 h 10000"/>
                  <a:gd name="connsiteX8-305" fmla="*/ 0 w 10004"/>
                  <a:gd name="connsiteY8-306" fmla="*/ 0 h 10000"/>
                  <a:gd name="connsiteX0-307" fmla="*/ 0 w 10004"/>
                  <a:gd name="connsiteY0-308" fmla="*/ 0 h 10000"/>
                  <a:gd name="connsiteX1-309" fmla="*/ 6752 w 10004"/>
                  <a:gd name="connsiteY1-310" fmla="*/ 0 h 10000"/>
                  <a:gd name="connsiteX2-311" fmla="*/ 8388 w 10004"/>
                  <a:gd name="connsiteY2-312" fmla="*/ 4524 h 10000"/>
                  <a:gd name="connsiteX3-313" fmla="*/ 10004 w 10004"/>
                  <a:gd name="connsiteY3-314" fmla="*/ 4524 h 10000"/>
                  <a:gd name="connsiteX4-315" fmla="*/ 10000 w 10004"/>
                  <a:gd name="connsiteY4-316" fmla="*/ 10000 h 10000"/>
                  <a:gd name="connsiteX5-317" fmla="*/ 8388 w 10004"/>
                  <a:gd name="connsiteY5-318" fmla="*/ 10000 h 10000"/>
                  <a:gd name="connsiteX6-319" fmla="*/ 6752 w 10004"/>
                  <a:gd name="connsiteY6-320" fmla="*/ 8332 h 10000"/>
                  <a:gd name="connsiteX7-321" fmla="*/ 0 w 10004"/>
                  <a:gd name="connsiteY7-322" fmla="*/ 8332 h 10000"/>
                  <a:gd name="connsiteX8-323" fmla="*/ 0 w 10004"/>
                  <a:gd name="connsiteY8-324" fmla="*/ 0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10004" h="10000">
                    <a:moveTo>
                      <a:pt x="0" y="0"/>
                    </a:moveTo>
                    <a:lnTo>
                      <a:pt x="6752" y="0"/>
                    </a:lnTo>
                    <a:lnTo>
                      <a:pt x="8388" y="4524"/>
                    </a:lnTo>
                    <a:lnTo>
                      <a:pt x="10004" y="4524"/>
                    </a:lnTo>
                    <a:cubicBezTo>
                      <a:pt x="9996" y="9307"/>
                      <a:pt x="10005" y="6089"/>
                      <a:pt x="10000" y="10000"/>
                    </a:cubicBezTo>
                    <a:lnTo>
                      <a:pt x="8388" y="10000"/>
                    </a:lnTo>
                    <a:lnTo>
                      <a:pt x="6752" y="8332"/>
                    </a:lnTo>
                    <a:lnTo>
                      <a:pt x="0" y="83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组合 34"/>
              <p:cNvGrpSpPr/>
              <p:nvPr/>
            </p:nvGrpSpPr>
            <p:grpSpPr bwMode="auto">
              <a:xfrm>
                <a:off x="4206624" y="2789773"/>
                <a:ext cx="2716874" cy="522569"/>
                <a:chOff x="4206624" y="2789773"/>
                <a:chExt cx="2716874" cy="522569"/>
              </a:xfrm>
            </p:grpSpPr>
            <p:sp>
              <p:nvSpPr>
                <p:cNvPr id="13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206624" y="2909035"/>
                  <a:ext cx="1728192" cy="2771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</a:t>
                  </a:r>
                  <a:endPara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89773"/>
                  <a:ext cx="1030398" cy="5225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8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6" name="组合 38"/>
            <p:cNvGrpSpPr/>
            <p:nvPr/>
          </p:nvGrpSpPr>
          <p:grpSpPr bwMode="auto">
            <a:xfrm>
              <a:off x="3779838" y="3370356"/>
              <a:ext cx="5369506" cy="617538"/>
              <a:chOff x="3779910" y="3370954"/>
              <a:chExt cx="5370079" cy="616734"/>
            </a:xfrm>
          </p:grpSpPr>
          <p:grpSp>
            <p:nvGrpSpPr>
              <p:cNvPr id="7" name="组合 32"/>
              <p:cNvGrpSpPr/>
              <p:nvPr/>
            </p:nvGrpSpPr>
            <p:grpSpPr bwMode="auto">
              <a:xfrm>
                <a:off x="3779910" y="3370954"/>
                <a:ext cx="5370079" cy="616734"/>
                <a:chOff x="3779912" y="3370954"/>
                <a:chExt cx="5370081" cy="616734"/>
              </a:xfrm>
            </p:grpSpPr>
            <p:sp>
              <p:nvSpPr>
                <p:cNvPr id="9" name="Freeform 9"/>
                <p:cNvSpPr/>
                <p:nvPr/>
              </p:nvSpPr>
              <p:spPr bwMode="auto">
                <a:xfrm>
                  <a:off x="3779912" y="3370954"/>
                  <a:ext cx="5370081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connsiteX0" fmla="*/ 0 w 10000"/>
                    <a:gd name="connsiteY0" fmla="*/ 0 h 10000"/>
                    <a:gd name="connsiteX1" fmla="*/ 6758 w 10000"/>
                    <a:gd name="connsiteY1" fmla="*/ 0 h 10000"/>
                    <a:gd name="connsiteX2" fmla="*/ 8396 w 10000"/>
                    <a:gd name="connsiteY2" fmla="*/ 1944 h 10000"/>
                    <a:gd name="connsiteX3" fmla="*/ 9976 w 10000"/>
                    <a:gd name="connsiteY3" fmla="*/ 1944 h 10000"/>
                    <a:gd name="connsiteX4" fmla="*/ 10000 w 10000"/>
                    <a:gd name="connsiteY4" fmla="*/ 8333 h 10000"/>
                    <a:gd name="connsiteX5" fmla="*/ 8396 w 10000"/>
                    <a:gd name="connsiteY5" fmla="*/ 8333 h 10000"/>
                    <a:gd name="connsiteX6" fmla="*/ 6758 w 10000"/>
                    <a:gd name="connsiteY6" fmla="*/ 10000 h 10000"/>
                    <a:gd name="connsiteX7" fmla="*/ 0 w 10000"/>
                    <a:gd name="connsiteY7" fmla="*/ 10000 h 10000"/>
                    <a:gd name="connsiteX8" fmla="*/ 0 w 10000"/>
                    <a:gd name="connsiteY8" fmla="*/ 0 h 10000"/>
                    <a:gd name="connsiteX0-1" fmla="*/ 0 w 10008"/>
                    <a:gd name="connsiteY0-2" fmla="*/ 0 h 10000"/>
                    <a:gd name="connsiteX1-3" fmla="*/ 6758 w 10008"/>
                    <a:gd name="connsiteY1-4" fmla="*/ 0 h 10000"/>
                    <a:gd name="connsiteX2-5" fmla="*/ 8396 w 10008"/>
                    <a:gd name="connsiteY2-6" fmla="*/ 1944 h 10000"/>
                    <a:gd name="connsiteX3-7" fmla="*/ 10007 w 10008"/>
                    <a:gd name="connsiteY3-8" fmla="*/ 1944 h 10000"/>
                    <a:gd name="connsiteX4-9" fmla="*/ 10000 w 10008"/>
                    <a:gd name="connsiteY4-10" fmla="*/ 8333 h 10000"/>
                    <a:gd name="connsiteX5-11" fmla="*/ 8396 w 10008"/>
                    <a:gd name="connsiteY5-12" fmla="*/ 8333 h 10000"/>
                    <a:gd name="connsiteX6-13" fmla="*/ 6758 w 10008"/>
                    <a:gd name="connsiteY6-14" fmla="*/ 10000 h 10000"/>
                    <a:gd name="connsiteX7-15" fmla="*/ 0 w 10008"/>
                    <a:gd name="connsiteY7-16" fmla="*/ 10000 h 10000"/>
                    <a:gd name="connsiteX8-17" fmla="*/ 0 w 10008"/>
                    <a:gd name="connsiteY8-18" fmla="*/ 0 h 10000"/>
                    <a:gd name="connsiteX0-19" fmla="*/ 0 w 10007"/>
                    <a:gd name="connsiteY0-20" fmla="*/ 0 h 10000"/>
                    <a:gd name="connsiteX1-21" fmla="*/ 6758 w 10007"/>
                    <a:gd name="connsiteY1-22" fmla="*/ 0 h 10000"/>
                    <a:gd name="connsiteX2-23" fmla="*/ 8396 w 10007"/>
                    <a:gd name="connsiteY2-24" fmla="*/ 1944 h 10000"/>
                    <a:gd name="connsiteX3-25" fmla="*/ 10007 w 10007"/>
                    <a:gd name="connsiteY3-26" fmla="*/ 1944 h 10000"/>
                    <a:gd name="connsiteX4-27" fmla="*/ 10000 w 10007"/>
                    <a:gd name="connsiteY4-28" fmla="*/ 8333 h 10000"/>
                    <a:gd name="connsiteX5-29" fmla="*/ 8396 w 10007"/>
                    <a:gd name="connsiteY5-30" fmla="*/ 8333 h 10000"/>
                    <a:gd name="connsiteX6-31" fmla="*/ 6758 w 10007"/>
                    <a:gd name="connsiteY6-32" fmla="*/ 10000 h 10000"/>
                    <a:gd name="connsiteX7-33" fmla="*/ 0 w 10007"/>
                    <a:gd name="connsiteY7-34" fmla="*/ 10000 h 10000"/>
                    <a:gd name="connsiteX8-35" fmla="*/ 0 w 10007"/>
                    <a:gd name="connsiteY8-36" fmla="*/ 0 h 10000"/>
                    <a:gd name="connsiteX0-37" fmla="*/ 0 w 10007"/>
                    <a:gd name="connsiteY0-38" fmla="*/ 0 h 10000"/>
                    <a:gd name="connsiteX1-39" fmla="*/ 6758 w 10007"/>
                    <a:gd name="connsiteY1-40" fmla="*/ 0 h 10000"/>
                    <a:gd name="connsiteX2-41" fmla="*/ 8396 w 10007"/>
                    <a:gd name="connsiteY2-42" fmla="*/ 1944 h 10000"/>
                    <a:gd name="connsiteX3-43" fmla="*/ 10007 w 10007"/>
                    <a:gd name="connsiteY3-44" fmla="*/ 1944 h 10000"/>
                    <a:gd name="connsiteX4-45" fmla="*/ 10000 w 10007"/>
                    <a:gd name="connsiteY4-46" fmla="*/ 8333 h 10000"/>
                    <a:gd name="connsiteX5-47" fmla="*/ 8396 w 10007"/>
                    <a:gd name="connsiteY5-48" fmla="*/ 8333 h 10000"/>
                    <a:gd name="connsiteX6-49" fmla="*/ 6758 w 10007"/>
                    <a:gd name="connsiteY6-50" fmla="*/ 10000 h 10000"/>
                    <a:gd name="connsiteX7-51" fmla="*/ 0 w 10007"/>
                    <a:gd name="connsiteY7-52" fmla="*/ 10000 h 10000"/>
                    <a:gd name="connsiteX8-53" fmla="*/ 0 w 10007"/>
                    <a:gd name="connsiteY8-54" fmla="*/ 0 h 10000"/>
                    <a:gd name="connsiteX0-55" fmla="*/ 0 w 10007"/>
                    <a:gd name="connsiteY0-56" fmla="*/ 0 h 10000"/>
                    <a:gd name="connsiteX1-57" fmla="*/ 6758 w 10007"/>
                    <a:gd name="connsiteY1-58" fmla="*/ 0 h 10000"/>
                    <a:gd name="connsiteX2-59" fmla="*/ 8396 w 10007"/>
                    <a:gd name="connsiteY2-60" fmla="*/ 1944 h 10000"/>
                    <a:gd name="connsiteX3-61" fmla="*/ 10007 w 10007"/>
                    <a:gd name="connsiteY3-62" fmla="*/ 1944 h 10000"/>
                    <a:gd name="connsiteX4-63" fmla="*/ 10000 w 10007"/>
                    <a:gd name="connsiteY4-64" fmla="*/ 8333 h 10000"/>
                    <a:gd name="connsiteX5-65" fmla="*/ 8396 w 10007"/>
                    <a:gd name="connsiteY5-66" fmla="*/ 8333 h 10000"/>
                    <a:gd name="connsiteX6-67" fmla="*/ 6758 w 10007"/>
                    <a:gd name="connsiteY6-68" fmla="*/ 10000 h 10000"/>
                    <a:gd name="connsiteX7-69" fmla="*/ 0 w 10007"/>
                    <a:gd name="connsiteY7-70" fmla="*/ 10000 h 10000"/>
                    <a:gd name="connsiteX8-71" fmla="*/ 0 w 10007"/>
                    <a:gd name="connsiteY8-72" fmla="*/ 0 h 100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</a:cxnLst>
                  <a:rect l="l" t="t" r="r" b="b"/>
                  <a:pathLst>
                    <a:path w="10007" h="10000">
                      <a:moveTo>
                        <a:pt x="0" y="0"/>
                      </a:moveTo>
                      <a:lnTo>
                        <a:pt x="6758" y="0"/>
                      </a:lnTo>
                      <a:lnTo>
                        <a:pt x="8396" y="1944"/>
                      </a:lnTo>
                      <a:lnTo>
                        <a:pt x="10007" y="1944"/>
                      </a:lnTo>
                      <a:cubicBezTo>
                        <a:pt x="10002" y="7775"/>
                        <a:pt x="10005" y="2424"/>
                        <a:pt x="10000" y="8333"/>
                      </a:cubicBezTo>
                      <a:lnTo>
                        <a:pt x="8396" y="8333"/>
                      </a:lnTo>
                      <a:lnTo>
                        <a:pt x="6758" y="10000"/>
                      </a:lnTo>
                      <a:lnTo>
                        <a:pt x="0" y="10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206625" y="3529458"/>
                  <a:ext cx="1728192" cy="2766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sz="12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</a:t>
                  </a:r>
                  <a:endPara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431050"/>
                <a:ext cx="1030398" cy="523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8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4" name="矩形 28"/>
          <p:cNvSpPr>
            <a:spLocks noChangeArrowheads="1"/>
          </p:cNvSpPr>
          <p:nvPr/>
        </p:nvSpPr>
        <p:spPr bwMode="auto">
          <a:xfrm>
            <a:off x="456500" y="1674165"/>
            <a:ext cx="31686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ts val="1800"/>
              </a:lnSpc>
              <a:buClr>
                <a:srgbClr val="0070C0"/>
              </a:buClr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646164" y="1417816"/>
            <a:ext cx="135421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1400" spc="12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竞争策略选择</a:t>
            </a:r>
            <a:endParaRPr lang="zh-CN" altLang="en-US" sz="1400" spc="12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561976" y="1728113"/>
            <a:ext cx="2962274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直角三角形 30"/>
          <p:cNvSpPr/>
          <p:nvPr/>
        </p:nvSpPr>
        <p:spPr bwMode="auto">
          <a:xfrm rot="5400000">
            <a:off x="556706" y="1491170"/>
            <a:ext cx="143841" cy="133301"/>
          </a:xfrm>
          <a:prstGeom prst="rtTriangle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9" t="6956" r="16899" b="8182"/>
          <a:stretch>
            <a:fillRect/>
          </a:stretch>
        </p:blipFill>
        <p:spPr>
          <a:xfrm>
            <a:off x="7793086" y="3680121"/>
            <a:ext cx="1093594" cy="136180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 bwMode="auto">
          <a:xfrm>
            <a:off x="1631640" y="3635949"/>
            <a:ext cx="98907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810967" y="2522982"/>
            <a:ext cx="116079" cy="10093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994352" y="1935881"/>
            <a:ext cx="110227" cy="1596485"/>
          </a:xfrm>
          <a:prstGeom prst="rect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171818" y="2285355"/>
            <a:ext cx="116491" cy="12473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355347" y="2639226"/>
            <a:ext cx="116491" cy="8934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>
            <a:off x="1827787" y="3900002"/>
            <a:ext cx="6634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2000" dirty="0">
                <a:solidFill>
                  <a:srgbClr val="009FE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87</a:t>
            </a:r>
            <a:r>
              <a:rPr lang="en-US" altLang="zh-CN" sz="2000" baseline="30000" dirty="0">
                <a:solidFill>
                  <a:srgbClr val="009FE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en-US" altLang="zh-CN" sz="2000" baseline="30000" dirty="0">
              <a:solidFill>
                <a:srgbClr val="009FE9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496058" y="2008795"/>
            <a:ext cx="116051" cy="1523482"/>
          </a:xfrm>
          <a:prstGeom prst="rect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679399" y="2706163"/>
            <a:ext cx="116051" cy="8261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862661" y="2907757"/>
            <a:ext cx="109898" cy="624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4040695" y="3219866"/>
            <a:ext cx="116491" cy="3121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8" name="TextBox 33"/>
          <p:cNvSpPr txBox="1">
            <a:spLocks noChangeArrowheads="1"/>
          </p:cNvSpPr>
          <p:nvPr/>
        </p:nvSpPr>
        <p:spPr bwMode="auto">
          <a:xfrm>
            <a:off x="3531339" y="3900002"/>
            <a:ext cx="6447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36</a:t>
            </a:r>
            <a:r>
              <a:rPr lang="en-US" altLang="zh-CN" sz="2000" baseline="30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en-US" altLang="zh-CN" sz="2000" baseline="3000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36"/>
          <p:cNvSpPr txBox="1"/>
          <p:nvPr/>
        </p:nvSpPr>
        <p:spPr bwMode="auto">
          <a:xfrm>
            <a:off x="3304111" y="3635949"/>
            <a:ext cx="10603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5161920" y="2920959"/>
            <a:ext cx="116954" cy="6114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5346124" y="3025307"/>
            <a:ext cx="110133" cy="5071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5523831" y="3227558"/>
            <a:ext cx="115392" cy="3044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5706261" y="1856037"/>
            <a:ext cx="110996" cy="1675937"/>
          </a:xfrm>
          <a:prstGeom prst="rect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5180644" y="3900002"/>
            <a:ext cx="7086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24</a:t>
            </a:r>
            <a:r>
              <a:rPr lang="en-US" altLang="zh-CN" sz="2000" baseline="30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en-US" altLang="zh-CN" sz="2000" baseline="3000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Box 37"/>
          <p:cNvSpPr txBox="1"/>
          <p:nvPr/>
        </p:nvSpPr>
        <p:spPr bwMode="auto">
          <a:xfrm>
            <a:off x="5091015" y="3635949"/>
            <a:ext cx="7908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6730711" y="2113491"/>
            <a:ext cx="116048" cy="14189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914048" y="1856037"/>
            <a:ext cx="116048" cy="1676376"/>
          </a:xfrm>
          <a:prstGeom prst="rect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7097083" y="2008794"/>
            <a:ext cx="110997" cy="1523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7275117" y="2523115"/>
            <a:ext cx="116491" cy="1008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10000" endPos="55000" dir="5400000" sy="-100000" algn="bl" rotWithShape="0"/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772605" y="3900002"/>
            <a:ext cx="739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74</a:t>
            </a:r>
            <a:r>
              <a:rPr lang="en-US" altLang="zh-CN" sz="2000" baseline="30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endParaRPr lang="en-US" altLang="zh-CN" sz="2000" baseline="3000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TextBox 38"/>
          <p:cNvSpPr txBox="1"/>
          <p:nvPr/>
        </p:nvSpPr>
        <p:spPr bwMode="auto">
          <a:xfrm>
            <a:off x="6694898" y="3635949"/>
            <a:ext cx="7238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1993784" y="1091039"/>
            <a:ext cx="5103299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lnSpc>
                <a:spcPct val="150000"/>
              </a:lnSpc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827787" y="3631752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827787" y="3891305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513135" y="3631752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513135" y="3891305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173206" y="3631752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173206" y="3891305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730711" y="3631752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6730711" y="3891305"/>
            <a:ext cx="64405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40"/>
          <p:cNvSpPr/>
          <p:nvPr/>
        </p:nvSpPr>
        <p:spPr>
          <a:xfrm rot="5383600">
            <a:off x="5517356" y="764382"/>
            <a:ext cx="3044825" cy="3046412"/>
          </a:xfrm>
          <a:custGeom>
            <a:avLst/>
            <a:gdLst>
              <a:gd name="connsiteX0" fmla="*/ 0 w 3351160"/>
              <a:gd name="connsiteY0" fmla="*/ 1675580 h 3351160"/>
              <a:gd name="connsiteX1" fmla="*/ 1675580 w 3351160"/>
              <a:gd name="connsiteY1" fmla="*/ 0 h 3351160"/>
              <a:gd name="connsiteX2" fmla="*/ 3351160 w 3351160"/>
              <a:gd name="connsiteY2" fmla="*/ 1675580 h 3351160"/>
              <a:gd name="connsiteX3" fmla="*/ 1675580 w 3351160"/>
              <a:gd name="connsiteY3" fmla="*/ 3351160 h 3351160"/>
              <a:gd name="connsiteX4" fmla="*/ 0 w 3351160"/>
              <a:gd name="connsiteY4" fmla="*/ 1675580 h 3351160"/>
              <a:gd name="connsiteX0-1" fmla="*/ 1675580 w 3351160"/>
              <a:gd name="connsiteY0-2" fmla="*/ 0 h 3351160"/>
              <a:gd name="connsiteX1-3" fmla="*/ 3351160 w 3351160"/>
              <a:gd name="connsiteY1-4" fmla="*/ 1675580 h 3351160"/>
              <a:gd name="connsiteX2-5" fmla="*/ 1675580 w 3351160"/>
              <a:gd name="connsiteY2-6" fmla="*/ 3351160 h 3351160"/>
              <a:gd name="connsiteX3-7" fmla="*/ 0 w 3351160"/>
              <a:gd name="connsiteY3-8" fmla="*/ 1675580 h 3351160"/>
              <a:gd name="connsiteX4-9" fmla="*/ 1767020 w 3351160"/>
              <a:gd name="connsiteY4-10" fmla="*/ 91440 h 3351160"/>
              <a:gd name="connsiteX0-11" fmla="*/ 1675580 w 3351160"/>
              <a:gd name="connsiteY0-12" fmla="*/ 0 h 3351160"/>
              <a:gd name="connsiteX1-13" fmla="*/ 3351160 w 3351160"/>
              <a:gd name="connsiteY1-14" fmla="*/ 1675580 h 3351160"/>
              <a:gd name="connsiteX2-15" fmla="*/ 1675580 w 3351160"/>
              <a:gd name="connsiteY2-16" fmla="*/ 3351160 h 3351160"/>
              <a:gd name="connsiteX3-17" fmla="*/ 0 w 3351160"/>
              <a:gd name="connsiteY3-18" fmla="*/ 1675580 h 33511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51160" h="3351160">
                <a:moveTo>
                  <a:pt x="1675580" y="0"/>
                </a:moveTo>
                <a:cubicBezTo>
                  <a:pt x="2600977" y="0"/>
                  <a:pt x="3351160" y="750183"/>
                  <a:pt x="3351160" y="1675580"/>
                </a:cubicBezTo>
                <a:cubicBezTo>
                  <a:pt x="3351160" y="2600977"/>
                  <a:pt x="2600977" y="3351160"/>
                  <a:pt x="1675580" y="3351160"/>
                </a:cubicBezTo>
                <a:cubicBezTo>
                  <a:pt x="750183" y="3351160"/>
                  <a:pt x="0" y="2600977"/>
                  <a:pt x="0" y="1675580"/>
                </a:cubicBezTo>
              </a:path>
            </a:pathLst>
          </a:custGeom>
          <a:noFill/>
          <a:ln>
            <a:solidFill>
              <a:schemeClr val="bg1"/>
            </a:solidFill>
            <a:prstDash val="sysDash"/>
            <a:headEnd type="stealth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531769" y="2127137"/>
            <a:ext cx="10096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ko-KR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endParaRPr lang="en-US" altLang="ko-KR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5688013" y="930275"/>
            <a:ext cx="2681287" cy="2681288"/>
            <a:chOff x="5588884" y="1209239"/>
            <a:chExt cx="2681584" cy="2681584"/>
          </a:xfrm>
        </p:grpSpPr>
        <p:sp>
          <p:nvSpPr>
            <p:cNvPr id="5" name="空心弧 4"/>
            <p:cNvSpPr/>
            <p:nvPr/>
          </p:nvSpPr>
          <p:spPr>
            <a:xfrm rot="9579120">
              <a:off x="5588884" y="1209239"/>
              <a:ext cx="2681584" cy="2681584"/>
            </a:xfrm>
            <a:prstGeom prst="blockArc">
              <a:avLst>
                <a:gd name="adj1" fmla="val 3101488"/>
                <a:gd name="adj2" fmla="val 6568087"/>
                <a:gd name="adj3" fmla="val 3162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矩形 10"/>
            <p:cNvSpPr>
              <a:spLocks noChangeArrowheads="1"/>
            </p:cNvSpPr>
            <p:nvPr/>
          </p:nvSpPr>
          <p:spPr bwMode="auto">
            <a:xfrm rot="8490227">
              <a:off x="6141239" y="1513584"/>
              <a:ext cx="709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5675313" y="944563"/>
            <a:ext cx="2681287" cy="2681287"/>
            <a:chOff x="5576123" y="1224021"/>
            <a:chExt cx="2681584" cy="2681584"/>
          </a:xfrm>
        </p:grpSpPr>
        <p:sp>
          <p:nvSpPr>
            <p:cNvPr id="8" name="空心弧 7"/>
            <p:cNvSpPr/>
            <p:nvPr/>
          </p:nvSpPr>
          <p:spPr>
            <a:xfrm rot="6015969">
              <a:off x="5576123" y="1224021"/>
              <a:ext cx="2681584" cy="2681584"/>
            </a:xfrm>
            <a:prstGeom prst="blockArc">
              <a:avLst>
                <a:gd name="adj1" fmla="val 3101488"/>
                <a:gd name="adj2" fmla="val 6568087"/>
                <a:gd name="adj3" fmla="val 3162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矩形 14"/>
            <p:cNvSpPr>
              <a:spLocks noChangeArrowheads="1"/>
            </p:cNvSpPr>
            <p:nvPr/>
          </p:nvSpPr>
          <p:spPr bwMode="auto">
            <a:xfrm rot="5174863">
              <a:off x="5645319" y="2352227"/>
              <a:ext cx="709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5695950" y="977900"/>
            <a:ext cx="2681288" cy="2682875"/>
            <a:chOff x="5597424" y="1257946"/>
            <a:chExt cx="2681584" cy="2681584"/>
          </a:xfrm>
        </p:grpSpPr>
        <p:sp>
          <p:nvSpPr>
            <p:cNvPr id="11" name="空心弧 10"/>
            <p:cNvSpPr/>
            <p:nvPr/>
          </p:nvSpPr>
          <p:spPr>
            <a:xfrm rot="2494765">
              <a:off x="5597424" y="1257946"/>
              <a:ext cx="2681584" cy="2681584"/>
            </a:xfrm>
            <a:prstGeom prst="blockArc">
              <a:avLst>
                <a:gd name="adj1" fmla="val 2256744"/>
                <a:gd name="adj2" fmla="val 6568087"/>
                <a:gd name="adj3" fmla="val 3162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矩形 15"/>
            <p:cNvSpPr>
              <a:spLocks noChangeArrowheads="1"/>
            </p:cNvSpPr>
            <p:nvPr/>
          </p:nvSpPr>
          <p:spPr bwMode="auto">
            <a:xfrm rot="1707587">
              <a:off x="6205363" y="3204488"/>
              <a:ext cx="709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ko-K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6977063" y="2220913"/>
            <a:ext cx="1639887" cy="1106487"/>
            <a:chOff x="6878211" y="2499553"/>
            <a:chExt cx="1640520" cy="1107752"/>
          </a:xfrm>
        </p:grpSpPr>
        <p:sp>
          <p:nvSpPr>
            <p:cNvPr id="14" name="空心弧 37"/>
            <p:cNvSpPr/>
            <p:nvPr/>
          </p:nvSpPr>
          <p:spPr>
            <a:xfrm rot="19651622">
              <a:off x="6878211" y="2499553"/>
              <a:ext cx="1640520" cy="1107752"/>
            </a:xfrm>
            <a:custGeom>
              <a:avLst/>
              <a:gdLst/>
              <a:ahLst/>
              <a:cxnLst/>
              <a:rect l="l" t="t" r="r" b="b"/>
              <a:pathLst>
                <a:path w="1640520" h="1107752">
                  <a:moveTo>
                    <a:pt x="1325577" y="118234"/>
                  </a:moveTo>
                  <a:lnTo>
                    <a:pt x="1640520" y="564967"/>
                  </a:lnTo>
                  <a:lnTo>
                    <a:pt x="1560392" y="513334"/>
                  </a:lnTo>
                  <a:cubicBezTo>
                    <a:pt x="1219721" y="1021899"/>
                    <a:pt x="577511" y="1235120"/>
                    <a:pt x="0" y="1030975"/>
                  </a:cubicBezTo>
                  <a:lnTo>
                    <a:pt x="282614" y="231485"/>
                  </a:lnTo>
                  <a:cubicBezTo>
                    <a:pt x="490006" y="304796"/>
                    <a:pt x="720099" y="231670"/>
                    <a:pt x="846464" y="53299"/>
                  </a:cubicBezTo>
                  <a:lnTo>
                    <a:pt x="763749" y="0"/>
                  </a:ln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矩形 16"/>
            <p:cNvSpPr>
              <a:spLocks noChangeArrowheads="1"/>
            </p:cNvSpPr>
            <p:nvPr/>
          </p:nvSpPr>
          <p:spPr bwMode="auto">
            <a:xfrm rot="-2627451">
              <a:off x="7343946" y="2832605"/>
              <a:ext cx="7090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endParaRPr lang="en-US" altLang="ko-KR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 bwMode="auto">
          <a:xfrm>
            <a:off x="698408" y="1947863"/>
            <a:ext cx="3919538" cy="9325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3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901383" y="1699141"/>
            <a:ext cx="1314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点击插入标题 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95509" y="1975803"/>
            <a:ext cx="371934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直角三角形 21"/>
          <p:cNvSpPr/>
          <p:nvPr/>
        </p:nvSpPr>
        <p:spPr bwMode="auto">
          <a:xfrm rot="5400000">
            <a:off x="810194" y="1762404"/>
            <a:ext cx="126206" cy="127396"/>
          </a:xfrm>
          <a:prstGeom prst="rtTriangle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7" t="16324" r="986" b="5663"/>
          <a:stretch>
            <a:fillRect/>
          </a:stretch>
        </p:blipFill>
        <p:spPr>
          <a:xfrm>
            <a:off x="2879375" y="1360191"/>
            <a:ext cx="3363453" cy="137659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t="17397" r="17636" b="2239"/>
          <a:stretch>
            <a:fillRect/>
          </a:stretch>
        </p:blipFill>
        <p:spPr>
          <a:xfrm>
            <a:off x="6329037" y="1360191"/>
            <a:ext cx="1802536" cy="138443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9" r="21152"/>
          <a:stretch>
            <a:fillRect/>
          </a:stretch>
        </p:blipFill>
        <p:spPr>
          <a:xfrm>
            <a:off x="998251" y="1360191"/>
            <a:ext cx="1797129" cy="137659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906764" y="2893938"/>
            <a:ext cx="1507873" cy="1045533"/>
            <a:chOff x="906764" y="2893938"/>
            <a:chExt cx="1507873" cy="1045533"/>
          </a:xfrm>
        </p:grpSpPr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1075832" y="2893938"/>
              <a:ext cx="96436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zh-CN" altLang="en-US" sz="1400" spc="12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spc="12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9"/>
            <p:cNvSpPr>
              <a:spLocks noChangeArrowheads="1"/>
            </p:cNvSpPr>
            <p:nvPr/>
          </p:nvSpPr>
          <p:spPr bwMode="auto">
            <a:xfrm>
              <a:off x="906764" y="3120016"/>
              <a:ext cx="1507873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991252" y="3186177"/>
              <a:ext cx="133284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直角三角形 18"/>
            <p:cNvSpPr/>
            <p:nvPr/>
          </p:nvSpPr>
          <p:spPr bwMode="auto">
            <a:xfrm rot="5400000">
              <a:off x="998876" y="2970248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802822" y="2900298"/>
            <a:ext cx="3503876" cy="1028313"/>
            <a:chOff x="2802822" y="2900298"/>
            <a:chExt cx="3503876" cy="1028313"/>
          </a:xfrm>
        </p:grpSpPr>
        <p:cxnSp>
          <p:nvCxnSpPr>
            <p:cNvPr id="11" name="直接连接符 10"/>
            <p:cNvCxnSpPr/>
            <p:nvPr/>
          </p:nvCxnSpPr>
          <p:spPr bwMode="auto">
            <a:xfrm flipV="1">
              <a:off x="2917475" y="3169702"/>
              <a:ext cx="3291986" cy="19155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802822" y="3109156"/>
              <a:ext cx="3503876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25"/>
            <p:cNvSpPr>
              <a:spLocks noChangeArrowheads="1"/>
            </p:cNvSpPr>
            <p:nvPr/>
          </p:nvSpPr>
          <p:spPr bwMode="auto">
            <a:xfrm>
              <a:off x="2980296" y="2900298"/>
              <a:ext cx="213391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/>
              <a:r>
                <a:rPr lang="zh-CN" altLang="zh-CN" sz="1400" spc="12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400" spc="12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直角三角形 19"/>
            <p:cNvSpPr/>
            <p:nvPr/>
          </p:nvSpPr>
          <p:spPr bwMode="auto">
            <a:xfrm rot="5400000">
              <a:off x="2918070" y="2967929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813308" y="2876373"/>
            <a:ext cx="1451374" cy="1037806"/>
            <a:chOff x="6813308" y="2876373"/>
            <a:chExt cx="1451374" cy="1037806"/>
          </a:xfrm>
        </p:grpSpPr>
        <p:sp>
          <p:nvSpPr>
            <p:cNvPr id="8" name="矩形 11"/>
            <p:cNvSpPr>
              <a:spLocks noChangeArrowheads="1"/>
            </p:cNvSpPr>
            <p:nvPr/>
          </p:nvSpPr>
          <p:spPr bwMode="auto">
            <a:xfrm>
              <a:off x="6985321" y="2876373"/>
              <a:ext cx="96436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zh-CN" altLang="en-US" sz="1400" spc="12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sz="1400" spc="12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>
              <a:off x="6894917" y="3160177"/>
              <a:ext cx="1243243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13"/>
            <p:cNvSpPr>
              <a:spLocks noChangeArrowheads="1"/>
            </p:cNvSpPr>
            <p:nvPr/>
          </p:nvSpPr>
          <p:spPr bwMode="auto">
            <a:xfrm>
              <a:off x="6813308" y="3094724"/>
              <a:ext cx="1451374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</a:pP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公共模板设计；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个性模板设计；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稿件制作。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直角三角形 20"/>
            <p:cNvSpPr/>
            <p:nvPr/>
          </p:nvSpPr>
          <p:spPr bwMode="auto">
            <a:xfrm rot="5400000">
              <a:off x="6907472" y="2948751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C:\Documents and Settings\Administrator\桌面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" t="385" b="15482"/>
          <a:stretch>
            <a:fillRect/>
          </a:stretch>
        </p:blipFill>
        <p:spPr bwMode="auto">
          <a:xfrm flipH="1">
            <a:off x="4882706" y="673129"/>
            <a:ext cx="3787140" cy="4470371"/>
          </a:xfrm>
          <a:custGeom>
            <a:avLst/>
            <a:gdLst>
              <a:gd name="connsiteX0" fmla="*/ 0 w 3787140"/>
              <a:gd name="connsiteY0" fmla="*/ 0 h 4470371"/>
              <a:gd name="connsiteX1" fmla="*/ 3787140 w 3787140"/>
              <a:gd name="connsiteY1" fmla="*/ 0 h 4470371"/>
              <a:gd name="connsiteX2" fmla="*/ 3787140 w 3787140"/>
              <a:gd name="connsiteY2" fmla="*/ 4470371 h 4470371"/>
              <a:gd name="connsiteX3" fmla="*/ 0 w 3787140"/>
              <a:gd name="connsiteY3" fmla="*/ 4470371 h 447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7140" h="4470371">
                <a:moveTo>
                  <a:pt x="0" y="0"/>
                </a:moveTo>
                <a:lnTo>
                  <a:pt x="3787140" y="0"/>
                </a:lnTo>
                <a:lnTo>
                  <a:pt x="3787140" y="4470371"/>
                </a:lnTo>
                <a:lnTo>
                  <a:pt x="0" y="4470371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 rot="4709058">
            <a:off x="5882027" y="-1048089"/>
            <a:ext cx="2401910" cy="3908264"/>
            <a:chOff x="-1553223" y="-2895868"/>
            <a:chExt cx="7305502" cy="11887136"/>
          </a:xfrm>
        </p:grpSpPr>
        <p:sp>
          <p:nvSpPr>
            <p:cNvPr id="4" name="任意多边形 3"/>
            <p:cNvSpPr/>
            <p:nvPr/>
          </p:nvSpPr>
          <p:spPr>
            <a:xfrm rot="2700000" flipV="1">
              <a:off x="-398598" y="2988137"/>
              <a:ext cx="4787844" cy="221968"/>
            </a:xfrm>
            <a:custGeom>
              <a:avLst/>
              <a:gdLst>
                <a:gd name="connsiteX0" fmla="*/ 0 w 4644571"/>
                <a:gd name="connsiteY0" fmla="*/ 0 h 14514"/>
                <a:gd name="connsiteX1" fmla="*/ 4644571 w 4644571"/>
                <a:gd name="connsiteY1" fmla="*/ 0 h 14514"/>
                <a:gd name="connsiteX2" fmla="*/ 4644571 w 4644571"/>
                <a:gd name="connsiteY2" fmla="*/ 14514 h 1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4571" h="14514">
                  <a:moveTo>
                    <a:pt x="0" y="0"/>
                  </a:moveTo>
                  <a:lnTo>
                    <a:pt x="4644571" y="0"/>
                  </a:lnTo>
                  <a:lnTo>
                    <a:pt x="4644571" y="14514"/>
                  </a:lnTo>
                </a:path>
              </a:pathLst>
            </a:custGeom>
            <a:noFill/>
            <a:ln w="9525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400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18900000" flipH="1">
              <a:off x="-899214" y="3116185"/>
              <a:ext cx="5789076" cy="139056"/>
            </a:xfrm>
            <a:custGeom>
              <a:avLst/>
              <a:gdLst>
                <a:gd name="connsiteX0" fmla="*/ 0 w 4644571"/>
                <a:gd name="connsiteY0" fmla="*/ 0 h 14514"/>
                <a:gd name="connsiteX1" fmla="*/ 4644571 w 4644571"/>
                <a:gd name="connsiteY1" fmla="*/ 0 h 14514"/>
                <a:gd name="connsiteX2" fmla="*/ 4644571 w 4644571"/>
                <a:gd name="connsiteY2" fmla="*/ 14514 h 1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44571" h="14514">
                  <a:moveTo>
                    <a:pt x="0" y="0"/>
                  </a:moveTo>
                  <a:lnTo>
                    <a:pt x="4644571" y="0"/>
                  </a:lnTo>
                  <a:lnTo>
                    <a:pt x="4644571" y="14514"/>
                  </a:lnTo>
                </a:path>
              </a:pathLst>
            </a:custGeom>
            <a:noFill/>
            <a:ln w="12700"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400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37496" y="1327889"/>
              <a:ext cx="3715657" cy="37156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368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-1553223" y="2941155"/>
              <a:ext cx="7305502" cy="3791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71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16200000">
              <a:off x="-3980044" y="2858133"/>
              <a:ext cx="11887136" cy="379134"/>
            </a:xfrm>
            <a:prstGeom prst="ellipse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>
              <a:softEdge rad="571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331946" y="2468726"/>
              <a:ext cx="1275618" cy="12756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25291" y="1553390"/>
            <a:ext cx="4089634" cy="1097661"/>
            <a:chOff x="1025291" y="1553390"/>
            <a:chExt cx="4089634" cy="1097661"/>
          </a:xfrm>
        </p:grpSpPr>
        <p:grpSp>
          <p:nvGrpSpPr>
            <p:cNvPr id="10" name="组合 9"/>
            <p:cNvGrpSpPr/>
            <p:nvPr/>
          </p:nvGrpSpPr>
          <p:grpSpPr>
            <a:xfrm>
              <a:off x="1025291" y="1553390"/>
              <a:ext cx="4089634" cy="1097661"/>
              <a:chOff x="3074194" y="2429900"/>
              <a:chExt cx="4089634" cy="1097661"/>
            </a:xfrm>
          </p:grpSpPr>
          <p:sp>
            <p:nvSpPr>
              <p:cNvPr id="11" name="Rectangle 44"/>
              <p:cNvSpPr>
                <a:spLocks noChangeArrowheads="1"/>
              </p:cNvSpPr>
              <p:nvPr/>
            </p:nvSpPr>
            <p:spPr bwMode="auto">
              <a:xfrm>
                <a:off x="3074194" y="2708106"/>
                <a:ext cx="4089634" cy="819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坚持精益求精、拒绝平庸的做事精神，帮助您实现美观、精致、严谨、动感的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</a:t>
                </a:r>
                <a:r>
                  <a:rPr lang="zh-CN" altLang="en-US" sz="105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价值。</a:t>
                </a:r>
                <a:endPara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3353409" y="2429900"/>
                <a:ext cx="161014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400" spc="12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较好的经营口碑</a:t>
                </a:r>
                <a:endParaRPr lang="zh-CN" altLang="en-US" sz="1400" spc="12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 bwMode="auto">
              <a:xfrm>
                <a:off x="3171757" y="2753222"/>
                <a:ext cx="3904454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直角三角形 14"/>
            <p:cNvSpPr/>
            <p:nvPr/>
          </p:nvSpPr>
          <p:spPr bwMode="auto">
            <a:xfrm rot="5400000">
              <a:off x="1123449" y="1628191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2" y="4324182"/>
            <a:ext cx="9150112" cy="2737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592043"/>
            <a:ext cx="9144000" cy="551457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1652" y="24438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6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6"/>
          <p:cNvSpPr/>
          <p:nvPr/>
        </p:nvSpPr>
        <p:spPr bwMode="auto">
          <a:xfrm>
            <a:off x="20637" y="3056973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71" name="Text Box 5"/>
          <p:cNvSpPr txBox="1">
            <a:spLocks noChangeArrowheads="1"/>
          </p:cNvSpPr>
          <p:nvPr/>
        </p:nvSpPr>
        <p:spPr bwMode="auto">
          <a:xfrm>
            <a:off x="2045806" y="1384548"/>
            <a:ext cx="182268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01396" y="2785172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4944317" y="1185408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043992" y="2800040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1405746" y="1212435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8" name="Text Box 5"/>
          <p:cNvSpPr txBox="1">
            <a:spLocks noChangeArrowheads="1"/>
          </p:cNvSpPr>
          <p:nvPr/>
        </p:nvSpPr>
        <p:spPr bwMode="auto">
          <a:xfrm>
            <a:off x="1457297" y="1403896"/>
            <a:ext cx="450245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1054540" y="1317033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87" name="燕尾形 186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8" name="燕尾形 187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98" name="Text Box 5"/>
          <p:cNvSpPr txBox="1">
            <a:spLocks noChangeArrowheads="1"/>
          </p:cNvSpPr>
          <p:nvPr/>
        </p:nvSpPr>
        <p:spPr bwMode="auto">
          <a:xfrm>
            <a:off x="275315" y="366921"/>
            <a:ext cx="1088255" cy="2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9F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7" name="Text Box 5"/>
          <p:cNvSpPr txBox="1">
            <a:spLocks noChangeArrowheads="1"/>
          </p:cNvSpPr>
          <p:nvPr/>
        </p:nvSpPr>
        <p:spPr bwMode="auto">
          <a:xfrm>
            <a:off x="5619729" y="1359603"/>
            <a:ext cx="161894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9" name="Text Box 5"/>
          <p:cNvSpPr txBox="1">
            <a:spLocks noChangeArrowheads="1"/>
          </p:cNvSpPr>
          <p:nvPr/>
        </p:nvSpPr>
        <p:spPr bwMode="auto">
          <a:xfrm>
            <a:off x="4991746" y="1386177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4580990" y="1278925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75" name="燕尾形 174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3" name="燕尾形 182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72" name="Text Box 5"/>
          <p:cNvSpPr txBox="1">
            <a:spLocks noChangeArrowheads="1"/>
          </p:cNvSpPr>
          <p:nvPr/>
        </p:nvSpPr>
        <p:spPr bwMode="auto">
          <a:xfrm>
            <a:off x="2743450" y="3006230"/>
            <a:ext cx="1859410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80" name="Text Box 5"/>
          <p:cNvSpPr txBox="1">
            <a:spLocks noChangeArrowheads="1"/>
          </p:cNvSpPr>
          <p:nvPr/>
        </p:nvSpPr>
        <p:spPr bwMode="auto">
          <a:xfrm>
            <a:off x="2114343" y="2998612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1698049" y="2935284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90" name="燕尾形 189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91" name="燕尾形 190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27477" y="2917545"/>
            <a:ext cx="2668828" cy="336727"/>
            <a:chOff x="4498228" y="4387586"/>
            <a:chExt cx="2668828" cy="336727"/>
          </a:xfrm>
        </p:grpSpPr>
        <p:sp>
          <p:nvSpPr>
            <p:cNvPr id="203" name="Text Box 5"/>
            <p:cNvSpPr txBox="1">
              <a:spLocks noChangeArrowheads="1"/>
            </p:cNvSpPr>
            <p:nvPr/>
          </p:nvSpPr>
          <p:spPr bwMode="auto">
            <a:xfrm>
              <a:off x="5588945" y="4440509"/>
              <a:ext cx="1578111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05" name="Text Box 5"/>
            <p:cNvSpPr txBox="1">
              <a:spLocks noChangeArrowheads="1"/>
            </p:cNvSpPr>
            <p:nvPr/>
          </p:nvSpPr>
          <p:spPr bwMode="auto">
            <a:xfrm>
              <a:off x="4917079" y="446257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4498228" y="4387586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7" name="燕尾形 206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8" name="燕尾形 207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173" name="组合 172"/>
          <p:cNvGrpSpPr/>
          <p:nvPr/>
        </p:nvGrpSpPr>
        <p:grpSpPr>
          <a:xfrm>
            <a:off x="7054695" y="4770211"/>
            <a:ext cx="1756852" cy="327526"/>
            <a:chOff x="5860256" y="4500624"/>
            <a:chExt cx="3147202" cy="586725"/>
          </a:xfrm>
        </p:grpSpPr>
        <p:sp>
          <p:nvSpPr>
            <p:cNvPr id="181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2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5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6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2911" y="3651911"/>
            <a:ext cx="1094088" cy="1361800"/>
            <a:chOff x="5773095" y="2500189"/>
            <a:chExt cx="1772818" cy="220660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49337" y="804757"/>
            <a:ext cx="4199481" cy="3559346"/>
            <a:chOff x="1671330" y="1492883"/>
            <a:chExt cx="5702635" cy="483337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Freeform 7"/>
            <p:cNvSpPr/>
            <p:nvPr/>
          </p:nvSpPr>
          <p:spPr bwMode="auto">
            <a:xfrm>
              <a:off x="5438544" y="6090053"/>
              <a:ext cx="292752" cy="236200"/>
            </a:xfrm>
            <a:custGeom>
              <a:avLst/>
              <a:gdLst>
                <a:gd name="T0" fmla="*/ 6 w 31"/>
                <a:gd name="T1" fmla="*/ 4 h 25"/>
                <a:gd name="T2" fmla="*/ 11 w 31"/>
                <a:gd name="T3" fmla="*/ 4 h 25"/>
                <a:gd name="T4" fmla="*/ 17 w 31"/>
                <a:gd name="T5" fmla="*/ 1 h 25"/>
                <a:gd name="T6" fmla="*/ 28 w 31"/>
                <a:gd name="T7" fmla="*/ 0 h 25"/>
                <a:gd name="T8" fmla="*/ 31 w 31"/>
                <a:gd name="T9" fmla="*/ 2 h 25"/>
                <a:gd name="T10" fmla="*/ 31 w 31"/>
                <a:gd name="T11" fmla="*/ 6 h 25"/>
                <a:gd name="T12" fmla="*/ 30 w 31"/>
                <a:gd name="T13" fmla="*/ 9 h 25"/>
                <a:gd name="T14" fmla="*/ 26 w 31"/>
                <a:gd name="T15" fmla="*/ 13 h 25"/>
                <a:gd name="T16" fmla="*/ 25 w 31"/>
                <a:gd name="T17" fmla="*/ 18 h 25"/>
                <a:gd name="T18" fmla="*/ 18 w 31"/>
                <a:gd name="T19" fmla="*/ 22 h 25"/>
                <a:gd name="T20" fmla="*/ 13 w 31"/>
                <a:gd name="T21" fmla="*/ 25 h 25"/>
                <a:gd name="T22" fmla="*/ 10 w 31"/>
                <a:gd name="T23" fmla="*/ 25 h 25"/>
                <a:gd name="T24" fmla="*/ 8 w 31"/>
                <a:gd name="T25" fmla="*/ 24 h 25"/>
                <a:gd name="T26" fmla="*/ 4 w 31"/>
                <a:gd name="T27" fmla="*/ 24 h 25"/>
                <a:gd name="T28" fmla="*/ 0 w 31"/>
                <a:gd name="T29" fmla="*/ 21 h 25"/>
                <a:gd name="T30" fmla="*/ 0 w 31"/>
                <a:gd name="T31" fmla="*/ 14 h 25"/>
                <a:gd name="T32" fmla="*/ 1 w 31"/>
                <a:gd name="T33" fmla="*/ 10 h 25"/>
                <a:gd name="T34" fmla="*/ 5 w 31"/>
                <a:gd name="T35" fmla="*/ 10 h 25"/>
                <a:gd name="T36" fmla="*/ 6 w 31"/>
                <a:gd name="T37" fmla="*/ 8 h 25"/>
                <a:gd name="T38" fmla="*/ 6 w 31"/>
                <a:gd name="T39" fmla="*/ 4 h 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"/>
                <a:gd name="T61" fmla="*/ 0 h 25"/>
                <a:gd name="T62" fmla="*/ 31 w 31"/>
                <a:gd name="T63" fmla="*/ 25 h 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" h="25">
                  <a:moveTo>
                    <a:pt x="6" y="4"/>
                  </a:moveTo>
                  <a:lnTo>
                    <a:pt x="11" y="4"/>
                  </a:lnTo>
                  <a:lnTo>
                    <a:pt x="17" y="1"/>
                  </a:lnTo>
                  <a:lnTo>
                    <a:pt x="28" y="0"/>
                  </a:lnTo>
                  <a:lnTo>
                    <a:pt x="31" y="2"/>
                  </a:lnTo>
                  <a:lnTo>
                    <a:pt x="31" y="6"/>
                  </a:lnTo>
                  <a:lnTo>
                    <a:pt x="30" y="9"/>
                  </a:lnTo>
                  <a:lnTo>
                    <a:pt x="26" y="13"/>
                  </a:lnTo>
                  <a:lnTo>
                    <a:pt x="25" y="18"/>
                  </a:lnTo>
                  <a:lnTo>
                    <a:pt x="18" y="22"/>
                  </a:lnTo>
                  <a:lnTo>
                    <a:pt x="13" y="25"/>
                  </a:lnTo>
                  <a:lnTo>
                    <a:pt x="10" y="25"/>
                  </a:lnTo>
                  <a:lnTo>
                    <a:pt x="8" y="24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6" y="8"/>
                  </a:lnTo>
                  <a:cubicBezTo>
                    <a:pt x="6" y="8"/>
                    <a:pt x="6" y="4"/>
                    <a:pt x="6" y="4"/>
                  </a:cubicBez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" name="Freeform 8"/>
            <p:cNvSpPr/>
            <p:nvPr/>
          </p:nvSpPr>
          <p:spPr bwMode="auto">
            <a:xfrm>
              <a:off x="6645924" y="5547567"/>
              <a:ext cx="188873" cy="462953"/>
            </a:xfrm>
            <a:custGeom>
              <a:avLst/>
              <a:gdLst>
                <a:gd name="T0" fmla="*/ 14 w 20"/>
                <a:gd name="T1" fmla="*/ 0 h 49"/>
                <a:gd name="T2" fmla="*/ 18 w 20"/>
                <a:gd name="T3" fmla="*/ 0 h 49"/>
                <a:gd name="T4" fmla="*/ 19 w 20"/>
                <a:gd name="T5" fmla="*/ 2 h 49"/>
                <a:gd name="T6" fmla="*/ 20 w 20"/>
                <a:gd name="T7" fmla="*/ 6 h 49"/>
                <a:gd name="T8" fmla="*/ 18 w 20"/>
                <a:gd name="T9" fmla="*/ 9 h 49"/>
                <a:gd name="T10" fmla="*/ 19 w 20"/>
                <a:gd name="T11" fmla="*/ 22 h 49"/>
                <a:gd name="T12" fmla="*/ 18 w 20"/>
                <a:gd name="T13" fmla="*/ 25 h 49"/>
                <a:gd name="T14" fmla="*/ 17 w 20"/>
                <a:gd name="T15" fmla="*/ 27 h 49"/>
                <a:gd name="T16" fmla="*/ 13 w 20"/>
                <a:gd name="T17" fmla="*/ 34 h 49"/>
                <a:gd name="T18" fmla="*/ 12 w 20"/>
                <a:gd name="T19" fmla="*/ 38 h 49"/>
                <a:gd name="T20" fmla="*/ 11 w 20"/>
                <a:gd name="T21" fmla="*/ 47 h 49"/>
                <a:gd name="T22" fmla="*/ 11 w 20"/>
                <a:gd name="T23" fmla="*/ 49 h 49"/>
                <a:gd name="T24" fmla="*/ 9 w 20"/>
                <a:gd name="T25" fmla="*/ 49 h 49"/>
                <a:gd name="T26" fmla="*/ 5 w 20"/>
                <a:gd name="T27" fmla="*/ 43 h 49"/>
                <a:gd name="T28" fmla="*/ 3 w 20"/>
                <a:gd name="T29" fmla="*/ 43 h 49"/>
                <a:gd name="T30" fmla="*/ 1 w 20"/>
                <a:gd name="T31" fmla="*/ 38 h 49"/>
                <a:gd name="T32" fmla="*/ 0 w 20"/>
                <a:gd name="T33" fmla="*/ 37 h 49"/>
                <a:gd name="T34" fmla="*/ 0 w 20"/>
                <a:gd name="T35" fmla="*/ 33 h 49"/>
                <a:gd name="T36" fmla="*/ 1 w 20"/>
                <a:gd name="T37" fmla="*/ 30 h 49"/>
                <a:gd name="T38" fmla="*/ 1 w 20"/>
                <a:gd name="T39" fmla="*/ 27 h 49"/>
                <a:gd name="T40" fmla="*/ 0 w 20"/>
                <a:gd name="T41" fmla="*/ 26 h 49"/>
                <a:gd name="T42" fmla="*/ 0 w 20"/>
                <a:gd name="T43" fmla="*/ 24 h 49"/>
                <a:gd name="T44" fmla="*/ 3 w 20"/>
                <a:gd name="T45" fmla="*/ 19 h 49"/>
                <a:gd name="T46" fmla="*/ 3 w 20"/>
                <a:gd name="T47" fmla="*/ 17 h 49"/>
                <a:gd name="T48" fmla="*/ 4 w 20"/>
                <a:gd name="T49" fmla="*/ 13 h 49"/>
                <a:gd name="T50" fmla="*/ 5 w 20"/>
                <a:gd name="T51" fmla="*/ 10 h 49"/>
                <a:gd name="T52" fmla="*/ 7 w 20"/>
                <a:gd name="T53" fmla="*/ 7 h 49"/>
                <a:gd name="T54" fmla="*/ 14 w 20"/>
                <a:gd name="T55" fmla="*/ 0 h 4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0"/>
                <a:gd name="T85" fmla="*/ 0 h 49"/>
                <a:gd name="T86" fmla="*/ 20 w 20"/>
                <a:gd name="T87" fmla="*/ 49 h 4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0" h="49">
                  <a:moveTo>
                    <a:pt x="14" y="0"/>
                  </a:moveTo>
                  <a:lnTo>
                    <a:pt x="18" y="0"/>
                  </a:lnTo>
                  <a:lnTo>
                    <a:pt x="19" y="2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9" y="22"/>
                  </a:lnTo>
                  <a:lnTo>
                    <a:pt x="18" y="25"/>
                  </a:lnTo>
                  <a:lnTo>
                    <a:pt x="17" y="27"/>
                  </a:lnTo>
                  <a:lnTo>
                    <a:pt x="13" y="34"/>
                  </a:lnTo>
                  <a:lnTo>
                    <a:pt x="12" y="38"/>
                  </a:lnTo>
                  <a:lnTo>
                    <a:pt x="11" y="47"/>
                  </a:lnTo>
                  <a:lnTo>
                    <a:pt x="11" y="49"/>
                  </a:lnTo>
                  <a:lnTo>
                    <a:pt x="9" y="49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1" y="38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1" y="30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3" y="19"/>
                  </a:lnTo>
                  <a:lnTo>
                    <a:pt x="3" y="17"/>
                  </a:lnTo>
                  <a:lnTo>
                    <a:pt x="4" y="13"/>
                  </a:lnTo>
                  <a:lnTo>
                    <a:pt x="5" y="10"/>
                  </a:lnTo>
                  <a:lnTo>
                    <a:pt x="7" y="7"/>
                  </a:lnTo>
                  <a:lnTo>
                    <a:pt x="14" y="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1671330" y="2024951"/>
              <a:ext cx="2285365" cy="1738436"/>
            </a:xfrm>
            <a:custGeom>
              <a:avLst/>
              <a:gdLst>
                <a:gd name="T0" fmla="*/ 1180465 w 242"/>
                <a:gd name="T1" fmla="*/ 205298 h 184"/>
                <a:gd name="T2" fmla="*/ 1266006 w 242"/>
                <a:gd name="T3" fmla="*/ 188190 h 184"/>
                <a:gd name="T4" fmla="*/ 1257452 w 242"/>
                <a:gd name="T5" fmla="*/ 102649 h 184"/>
                <a:gd name="T6" fmla="*/ 1360101 w 242"/>
                <a:gd name="T7" fmla="*/ 51325 h 184"/>
                <a:gd name="T8" fmla="*/ 1471304 w 242"/>
                <a:gd name="T9" fmla="*/ 0 h 184"/>
                <a:gd name="T10" fmla="*/ 1591062 w 242"/>
                <a:gd name="T11" fmla="*/ 145420 h 184"/>
                <a:gd name="T12" fmla="*/ 1668049 w 242"/>
                <a:gd name="T13" fmla="*/ 282285 h 184"/>
                <a:gd name="T14" fmla="*/ 1633832 w 242"/>
                <a:gd name="T15" fmla="*/ 470475 h 184"/>
                <a:gd name="T16" fmla="*/ 1762144 w 242"/>
                <a:gd name="T17" fmla="*/ 538908 h 184"/>
                <a:gd name="T18" fmla="*/ 1975996 w 242"/>
                <a:gd name="T19" fmla="*/ 633003 h 184"/>
                <a:gd name="T20" fmla="*/ 2044429 w 242"/>
                <a:gd name="T21" fmla="*/ 761314 h 184"/>
                <a:gd name="T22" fmla="*/ 2044429 w 242"/>
                <a:gd name="T23" fmla="*/ 829747 h 184"/>
                <a:gd name="T24" fmla="*/ 2027321 w 242"/>
                <a:gd name="T25" fmla="*/ 940950 h 184"/>
                <a:gd name="T26" fmla="*/ 1873347 w 242"/>
                <a:gd name="T27" fmla="*/ 975166 h 184"/>
                <a:gd name="T28" fmla="*/ 1822022 w 242"/>
                <a:gd name="T29" fmla="*/ 1043599 h 184"/>
                <a:gd name="T30" fmla="*/ 1727927 w 242"/>
                <a:gd name="T31" fmla="*/ 1086370 h 184"/>
                <a:gd name="T32" fmla="*/ 1702265 w 242"/>
                <a:gd name="T33" fmla="*/ 1146249 h 184"/>
                <a:gd name="T34" fmla="*/ 1693711 w 242"/>
                <a:gd name="T35" fmla="*/ 1223235 h 184"/>
                <a:gd name="T36" fmla="*/ 1556845 w 242"/>
                <a:gd name="T37" fmla="*/ 1274560 h 184"/>
                <a:gd name="T38" fmla="*/ 1445642 w 242"/>
                <a:gd name="T39" fmla="*/ 1300222 h 184"/>
                <a:gd name="T40" fmla="*/ 1454196 w 242"/>
                <a:gd name="T41" fmla="*/ 1334438 h 184"/>
                <a:gd name="T42" fmla="*/ 1505521 w 242"/>
                <a:gd name="T43" fmla="*/ 1402871 h 184"/>
                <a:gd name="T44" fmla="*/ 1479859 w 242"/>
                <a:gd name="T45" fmla="*/ 1496966 h 184"/>
                <a:gd name="T46" fmla="*/ 1505521 w 242"/>
                <a:gd name="T47" fmla="*/ 1565399 h 184"/>
                <a:gd name="T48" fmla="*/ 1437088 w 242"/>
                <a:gd name="T49" fmla="*/ 1565399 h 184"/>
                <a:gd name="T50" fmla="*/ 1394318 w 242"/>
                <a:gd name="T51" fmla="*/ 1565399 h 184"/>
                <a:gd name="T52" fmla="*/ 1334439 w 242"/>
                <a:gd name="T53" fmla="*/ 1556845 h 184"/>
                <a:gd name="T54" fmla="*/ 1291669 w 242"/>
                <a:gd name="T55" fmla="*/ 1496966 h 184"/>
                <a:gd name="T56" fmla="*/ 1189019 w 242"/>
                <a:gd name="T57" fmla="*/ 1496966 h 184"/>
                <a:gd name="T58" fmla="*/ 1077816 w 242"/>
                <a:gd name="T59" fmla="*/ 1479858 h 184"/>
                <a:gd name="T60" fmla="*/ 966613 w 242"/>
                <a:gd name="T61" fmla="*/ 1531183 h 184"/>
                <a:gd name="T62" fmla="*/ 881072 w 242"/>
                <a:gd name="T63" fmla="*/ 1531183 h 184"/>
                <a:gd name="T64" fmla="*/ 795531 w 242"/>
                <a:gd name="T65" fmla="*/ 1548291 h 184"/>
                <a:gd name="T66" fmla="*/ 727098 w 242"/>
                <a:gd name="T67" fmla="*/ 1479858 h 184"/>
                <a:gd name="T68" fmla="*/ 667220 w 242"/>
                <a:gd name="T69" fmla="*/ 1479858 h 184"/>
                <a:gd name="T70" fmla="*/ 581679 w 242"/>
                <a:gd name="T71" fmla="*/ 1514074 h 184"/>
                <a:gd name="T72" fmla="*/ 504692 w 242"/>
                <a:gd name="T73" fmla="*/ 1454196 h 184"/>
                <a:gd name="T74" fmla="*/ 427705 w 242"/>
                <a:gd name="T75" fmla="*/ 1514074 h 184"/>
                <a:gd name="T76" fmla="*/ 350718 w 242"/>
                <a:gd name="T77" fmla="*/ 1565399 h 184"/>
                <a:gd name="T78" fmla="*/ 248069 w 242"/>
                <a:gd name="T79" fmla="*/ 1479858 h 184"/>
                <a:gd name="T80" fmla="*/ 239515 w 242"/>
                <a:gd name="T81" fmla="*/ 1385763 h 184"/>
                <a:gd name="T82" fmla="*/ 153974 w 242"/>
                <a:gd name="T83" fmla="*/ 1317330 h 184"/>
                <a:gd name="T84" fmla="*/ 111203 w 242"/>
                <a:gd name="T85" fmla="*/ 1248898 h 184"/>
                <a:gd name="T86" fmla="*/ 94095 w 242"/>
                <a:gd name="T87" fmla="*/ 1171911 h 184"/>
                <a:gd name="T88" fmla="*/ 51325 w 242"/>
                <a:gd name="T89" fmla="*/ 1086370 h 184"/>
                <a:gd name="T90" fmla="*/ 68433 w 242"/>
                <a:gd name="T91" fmla="*/ 932396 h 184"/>
                <a:gd name="T92" fmla="*/ 0 w 242"/>
                <a:gd name="T93" fmla="*/ 932396 h 184"/>
                <a:gd name="T94" fmla="*/ 17108 w 242"/>
                <a:gd name="T95" fmla="*/ 855409 h 184"/>
                <a:gd name="T96" fmla="*/ 25662 w 242"/>
                <a:gd name="T97" fmla="*/ 821193 h 184"/>
                <a:gd name="T98" fmla="*/ 171082 w 242"/>
                <a:gd name="T99" fmla="*/ 744206 h 184"/>
                <a:gd name="T100" fmla="*/ 248069 w 242"/>
                <a:gd name="T101" fmla="*/ 752760 h 184"/>
                <a:gd name="T102" fmla="*/ 342164 w 242"/>
                <a:gd name="T103" fmla="*/ 727098 h 184"/>
                <a:gd name="T104" fmla="*/ 453367 w 242"/>
                <a:gd name="T105" fmla="*/ 701436 h 184"/>
                <a:gd name="T106" fmla="*/ 590233 w 242"/>
                <a:gd name="T107" fmla="*/ 709990 h 184"/>
                <a:gd name="T108" fmla="*/ 675774 w 242"/>
                <a:gd name="T109" fmla="*/ 633003 h 184"/>
                <a:gd name="T110" fmla="*/ 752760 w 242"/>
                <a:gd name="T111" fmla="*/ 521800 h 184"/>
                <a:gd name="T112" fmla="*/ 752760 w 242"/>
                <a:gd name="T113" fmla="*/ 359272 h 184"/>
                <a:gd name="T114" fmla="*/ 821193 w 242"/>
                <a:gd name="T115" fmla="*/ 333610 h 184"/>
                <a:gd name="T116" fmla="*/ 949505 w 242"/>
                <a:gd name="T117" fmla="*/ 367826 h 184"/>
                <a:gd name="T118" fmla="*/ 949505 w 242"/>
                <a:gd name="T119" fmla="*/ 299393 h 184"/>
                <a:gd name="T120" fmla="*/ 1043600 w 242"/>
                <a:gd name="T121" fmla="*/ 171082 h 1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42"/>
                <a:gd name="T184" fmla="*/ 0 h 184"/>
                <a:gd name="T185" fmla="*/ 242 w 242"/>
                <a:gd name="T186" fmla="*/ 184 h 1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42" h="184">
                  <a:moveTo>
                    <a:pt x="126" y="18"/>
                  </a:moveTo>
                  <a:lnTo>
                    <a:pt x="132" y="23"/>
                  </a:lnTo>
                  <a:lnTo>
                    <a:pt x="138" y="24"/>
                  </a:lnTo>
                  <a:lnTo>
                    <a:pt x="139" y="25"/>
                  </a:lnTo>
                  <a:lnTo>
                    <a:pt x="145" y="25"/>
                  </a:lnTo>
                  <a:lnTo>
                    <a:pt x="148" y="22"/>
                  </a:lnTo>
                  <a:lnTo>
                    <a:pt x="148" y="17"/>
                  </a:lnTo>
                  <a:lnTo>
                    <a:pt x="147" y="16"/>
                  </a:lnTo>
                  <a:lnTo>
                    <a:pt x="147" y="12"/>
                  </a:lnTo>
                  <a:lnTo>
                    <a:pt x="150" y="9"/>
                  </a:lnTo>
                  <a:lnTo>
                    <a:pt x="154" y="7"/>
                  </a:lnTo>
                  <a:lnTo>
                    <a:pt x="159" y="6"/>
                  </a:lnTo>
                  <a:lnTo>
                    <a:pt x="163" y="6"/>
                  </a:lnTo>
                  <a:lnTo>
                    <a:pt x="166" y="0"/>
                  </a:lnTo>
                  <a:lnTo>
                    <a:pt x="172" y="0"/>
                  </a:lnTo>
                  <a:lnTo>
                    <a:pt x="174" y="8"/>
                  </a:lnTo>
                  <a:lnTo>
                    <a:pt x="179" y="14"/>
                  </a:lnTo>
                  <a:lnTo>
                    <a:pt x="186" y="17"/>
                  </a:lnTo>
                  <a:lnTo>
                    <a:pt x="192" y="21"/>
                  </a:lnTo>
                  <a:lnTo>
                    <a:pt x="193" y="29"/>
                  </a:lnTo>
                  <a:lnTo>
                    <a:pt x="195" y="33"/>
                  </a:lnTo>
                  <a:lnTo>
                    <a:pt x="196" y="44"/>
                  </a:lnTo>
                  <a:lnTo>
                    <a:pt x="191" y="48"/>
                  </a:lnTo>
                  <a:lnTo>
                    <a:pt x="191" y="55"/>
                  </a:lnTo>
                  <a:lnTo>
                    <a:pt x="195" y="59"/>
                  </a:lnTo>
                  <a:lnTo>
                    <a:pt x="199" y="60"/>
                  </a:lnTo>
                  <a:lnTo>
                    <a:pt x="206" y="63"/>
                  </a:lnTo>
                  <a:lnTo>
                    <a:pt x="216" y="63"/>
                  </a:lnTo>
                  <a:lnTo>
                    <a:pt x="227" y="74"/>
                  </a:lnTo>
                  <a:lnTo>
                    <a:pt x="231" y="74"/>
                  </a:lnTo>
                  <a:lnTo>
                    <a:pt x="234" y="77"/>
                  </a:lnTo>
                  <a:lnTo>
                    <a:pt x="236" y="85"/>
                  </a:lnTo>
                  <a:lnTo>
                    <a:pt x="239" y="89"/>
                  </a:lnTo>
                  <a:lnTo>
                    <a:pt x="239" y="92"/>
                  </a:lnTo>
                  <a:lnTo>
                    <a:pt x="242" y="97"/>
                  </a:lnTo>
                  <a:lnTo>
                    <a:pt x="239" y="97"/>
                  </a:lnTo>
                  <a:lnTo>
                    <a:pt x="237" y="98"/>
                  </a:lnTo>
                  <a:lnTo>
                    <a:pt x="236" y="100"/>
                  </a:lnTo>
                  <a:lnTo>
                    <a:pt x="237" y="110"/>
                  </a:lnTo>
                  <a:lnTo>
                    <a:pt x="233" y="111"/>
                  </a:lnTo>
                  <a:lnTo>
                    <a:pt x="223" y="111"/>
                  </a:lnTo>
                  <a:lnTo>
                    <a:pt x="219" y="114"/>
                  </a:lnTo>
                  <a:lnTo>
                    <a:pt x="217" y="117"/>
                  </a:lnTo>
                  <a:lnTo>
                    <a:pt x="216" y="119"/>
                  </a:lnTo>
                  <a:lnTo>
                    <a:pt x="213" y="122"/>
                  </a:lnTo>
                  <a:lnTo>
                    <a:pt x="213" y="124"/>
                  </a:lnTo>
                  <a:lnTo>
                    <a:pt x="207" y="126"/>
                  </a:lnTo>
                  <a:lnTo>
                    <a:pt x="202" y="127"/>
                  </a:lnTo>
                  <a:lnTo>
                    <a:pt x="201" y="129"/>
                  </a:lnTo>
                  <a:lnTo>
                    <a:pt x="199" y="132"/>
                  </a:lnTo>
                  <a:lnTo>
                    <a:pt x="199" y="134"/>
                  </a:lnTo>
                  <a:lnTo>
                    <a:pt x="202" y="141"/>
                  </a:lnTo>
                  <a:lnTo>
                    <a:pt x="201" y="143"/>
                  </a:lnTo>
                  <a:lnTo>
                    <a:pt x="198" y="143"/>
                  </a:lnTo>
                  <a:lnTo>
                    <a:pt x="193" y="145"/>
                  </a:lnTo>
                  <a:lnTo>
                    <a:pt x="185" y="149"/>
                  </a:lnTo>
                  <a:lnTo>
                    <a:pt x="182" y="149"/>
                  </a:lnTo>
                  <a:lnTo>
                    <a:pt x="173" y="149"/>
                  </a:lnTo>
                  <a:lnTo>
                    <a:pt x="169" y="150"/>
                  </a:lnTo>
                  <a:lnTo>
                    <a:pt x="169" y="152"/>
                  </a:lnTo>
                  <a:lnTo>
                    <a:pt x="171" y="154"/>
                  </a:lnTo>
                  <a:lnTo>
                    <a:pt x="171" y="156"/>
                  </a:lnTo>
                  <a:lnTo>
                    <a:pt x="170" y="156"/>
                  </a:lnTo>
                  <a:lnTo>
                    <a:pt x="172" y="159"/>
                  </a:lnTo>
                  <a:lnTo>
                    <a:pt x="176" y="162"/>
                  </a:lnTo>
                  <a:lnTo>
                    <a:pt x="176" y="164"/>
                  </a:lnTo>
                  <a:lnTo>
                    <a:pt x="179" y="167"/>
                  </a:lnTo>
                  <a:lnTo>
                    <a:pt x="179" y="170"/>
                  </a:lnTo>
                  <a:lnTo>
                    <a:pt x="173" y="175"/>
                  </a:lnTo>
                  <a:lnTo>
                    <a:pt x="173" y="177"/>
                  </a:lnTo>
                  <a:lnTo>
                    <a:pt x="176" y="181"/>
                  </a:lnTo>
                  <a:lnTo>
                    <a:pt x="176" y="183"/>
                  </a:lnTo>
                  <a:lnTo>
                    <a:pt x="174" y="184"/>
                  </a:lnTo>
                  <a:lnTo>
                    <a:pt x="171" y="184"/>
                  </a:lnTo>
                  <a:lnTo>
                    <a:pt x="168" y="183"/>
                  </a:lnTo>
                  <a:lnTo>
                    <a:pt x="167" y="181"/>
                  </a:lnTo>
                  <a:lnTo>
                    <a:pt x="163" y="181"/>
                  </a:lnTo>
                  <a:lnTo>
                    <a:pt x="163" y="183"/>
                  </a:lnTo>
                  <a:lnTo>
                    <a:pt x="159" y="183"/>
                  </a:lnTo>
                  <a:lnTo>
                    <a:pt x="158" y="184"/>
                  </a:lnTo>
                  <a:lnTo>
                    <a:pt x="156" y="182"/>
                  </a:lnTo>
                  <a:lnTo>
                    <a:pt x="156" y="178"/>
                  </a:lnTo>
                  <a:lnTo>
                    <a:pt x="154" y="178"/>
                  </a:lnTo>
                  <a:lnTo>
                    <a:pt x="151" y="175"/>
                  </a:lnTo>
                  <a:lnTo>
                    <a:pt x="148" y="173"/>
                  </a:lnTo>
                  <a:lnTo>
                    <a:pt x="144" y="173"/>
                  </a:lnTo>
                  <a:lnTo>
                    <a:pt x="139" y="175"/>
                  </a:lnTo>
                  <a:lnTo>
                    <a:pt x="133" y="174"/>
                  </a:lnTo>
                  <a:lnTo>
                    <a:pt x="130" y="173"/>
                  </a:lnTo>
                  <a:lnTo>
                    <a:pt x="126" y="173"/>
                  </a:lnTo>
                  <a:lnTo>
                    <a:pt x="119" y="177"/>
                  </a:lnTo>
                  <a:lnTo>
                    <a:pt x="117" y="179"/>
                  </a:lnTo>
                  <a:lnTo>
                    <a:pt x="113" y="179"/>
                  </a:lnTo>
                  <a:lnTo>
                    <a:pt x="110" y="177"/>
                  </a:lnTo>
                  <a:lnTo>
                    <a:pt x="106" y="177"/>
                  </a:lnTo>
                  <a:lnTo>
                    <a:pt x="103" y="179"/>
                  </a:lnTo>
                  <a:lnTo>
                    <a:pt x="100" y="179"/>
                  </a:lnTo>
                  <a:lnTo>
                    <a:pt x="96" y="181"/>
                  </a:lnTo>
                  <a:lnTo>
                    <a:pt x="93" y="181"/>
                  </a:lnTo>
                  <a:lnTo>
                    <a:pt x="88" y="179"/>
                  </a:lnTo>
                  <a:lnTo>
                    <a:pt x="85" y="177"/>
                  </a:lnTo>
                  <a:lnTo>
                    <a:pt x="85" y="173"/>
                  </a:lnTo>
                  <a:lnTo>
                    <a:pt x="83" y="172"/>
                  </a:lnTo>
                  <a:lnTo>
                    <a:pt x="80" y="172"/>
                  </a:lnTo>
                  <a:lnTo>
                    <a:pt x="78" y="173"/>
                  </a:lnTo>
                  <a:lnTo>
                    <a:pt x="77" y="175"/>
                  </a:lnTo>
                  <a:lnTo>
                    <a:pt x="73" y="176"/>
                  </a:lnTo>
                  <a:lnTo>
                    <a:pt x="68" y="177"/>
                  </a:lnTo>
                  <a:lnTo>
                    <a:pt x="66" y="173"/>
                  </a:lnTo>
                  <a:lnTo>
                    <a:pt x="63" y="172"/>
                  </a:lnTo>
                  <a:lnTo>
                    <a:pt x="59" y="170"/>
                  </a:lnTo>
                  <a:lnTo>
                    <a:pt x="56" y="171"/>
                  </a:lnTo>
                  <a:lnTo>
                    <a:pt x="53" y="173"/>
                  </a:lnTo>
                  <a:lnTo>
                    <a:pt x="50" y="177"/>
                  </a:lnTo>
                  <a:lnTo>
                    <a:pt x="50" y="179"/>
                  </a:lnTo>
                  <a:lnTo>
                    <a:pt x="46" y="183"/>
                  </a:lnTo>
                  <a:lnTo>
                    <a:pt x="41" y="183"/>
                  </a:lnTo>
                  <a:lnTo>
                    <a:pt x="37" y="180"/>
                  </a:lnTo>
                  <a:lnTo>
                    <a:pt x="37" y="179"/>
                  </a:lnTo>
                  <a:lnTo>
                    <a:pt x="29" y="173"/>
                  </a:lnTo>
                  <a:lnTo>
                    <a:pt x="29" y="167"/>
                  </a:lnTo>
                  <a:lnTo>
                    <a:pt x="31" y="165"/>
                  </a:lnTo>
                  <a:lnTo>
                    <a:pt x="28" y="162"/>
                  </a:lnTo>
                  <a:lnTo>
                    <a:pt x="23" y="162"/>
                  </a:lnTo>
                  <a:lnTo>
                    <a:pt x="20" y="158"/>
                  </a:lnTo>
                  <a:lnTo>
                    <a:pt x="18" y="154"/>
                  </a:lnTo>
                  <a:lnTo>
                    <a:pt x="15" y="153"/>
                  </a:lnTo>
                  <a:lnTo>
                    <a:pt x="13" y="152"/>
                  </a:lnTo>
                  <a:lnTo>
                    <a:pt x="13" y="146"/>
                  </a:lnTo>
                  <a:lnTo>
                    <a:pt x="15" y="144"/>
                  </a:lnTo>
                  <a:lnTo>
                    <a:pt x="15" y="142"/>
                  </a:lnTo>
                  <a:lnTo>
                    <a:pt x="11" y="137"/>
                  </a:lnTo>
                  <a:lnTo>
                    <a:pt x="3" y="133"/>
                  </a:lnTo>
                  <a:lnTo>
                    <a:pt x="4" y="128"/>
                  </a:lnTo>
                  <a:lnTo>
                    <a:pt x="6" y="127"/>
                  </a:lnTo>
                  <a:lnTo>
                    <a:pt x="9" y="124"/>
                  </a:lnTo>
                  <a:lnTo>
                    <a:pt x="10" y="111"/>
                  </a:lnTo>
                  <a:lnTo>
                    <a:pt x="8" y="109"/>
                  </a:lnTo>
                  <a:lnTo>
                    <a:pt x="2" y="109"/>
                  </a:lnTo>
                  <a:lnTo>
                    <a:pt x="1" y="110"/>
                  </a:lnTo>
                  <a:lnTo>
                    <a:pt x="0" y="109"/>
                  </a:lnTo>
                  <a:lnTo>
                    <a:pt x="0" y="104"/>
                  </a:lnTo>
                  <a:lnTo>
                    <a:pt x="3" y="103"/>
                  </a:lnTo>
                  <a:lnTo>
                    <a:pt x="2" y="100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3" y="96"/>
                  </a:lnTo>
                  <a:lnTo>
                    <a:pt x="6" y="90"/>
                  </a:lnTo>
                  <a:lnTo>
                    <a:pt x="12" y="88"/>
                  </a:lnTo>
                  <a:lnTo>
                    <a:pt x="20" y="87"/>
                  </a:lnTo>
                  <a:lnTo>
                    <a:pt x="25" y="85"/>
                  </a:lnTo>
                  <a:lnTo>
                    <a:pt x="29" y="85"/>
                  </a:lnTo>
                  <a:lnTo>
                    <a:pt x="29" y="88"/>
                  </a:lnTo>
                  <a:lnTo>
                    <a:pt x="31" y="91"/>
                  </a:lnTo>
                  <a:lnTo>
                    <a:pt x="36" y="91"/>
                  </a:lnTo>
                  <a:lnTo>
                    <a:pt x="40" y="85"/>
                  </a:lnTo>
                  <a:lnTo>
                    <a:pt x="47" y="85"/>
                  </a:lnTo>
                  <a:lnTo>
                    <a:pt x="50" y="83"/>
                  </a:lnTo>
                  <a:lnTo>
                    <a:pt x="53" y="82"/>
                  </a:lnTo>
                  <a:lnTo>
                    <a:pt x="59" y="85"/>
                  </a:lnTo>
                  <a:lnTo>
                    <a:pt x="61" y="83"/>
                  </a:lnTo>
                  <a:lnTo>
                    <a:pt x="69" y="83"/>
                  </a:lnTo>
                  <a:lnTo>
                    <a:pt x="76" y="79"/>
                  </a:lnTo>
                  <a:lnTo>
                    <a:pt x="76" y="76"/>
                  </a:lnTo>
                  <a:lnTo>
                    <a:pt x="79" y="74"/>
                  </a:lnTo>
                  <a:lnTo>
                    <a:pt x="82" y="67"/>
                  </a:lnTo>
                  <a:lnTo>
                    <a:pt x="84" y="66"/>
                  </a:lnTo>
                  <a:lnTo>
                    <a:pt x="88" y="61"/>
                  </a:lnTo>
                  <a:lnTo>
                    <a:pt x="88" y="53"/>
                  </a:lnTo>
                  <a:lnTo>
                    <a:pt x="87" y="52"/>
                  </a:lnTo>
                  <a:lnTo>
                    <a:pt x="88" y="42"/>
                  </a:lnTo>
                  <a:lnTo>
                    <a:pt x="86" y="41"/>
                  </a:lnTo>
                  <a:lnTo>
                    <a:pt x="86" y="39"/>
                  </a:lnTo>
                  <a:lnTo>
                    <a:pt x="96" y="39"/>
                  </a:lnTo>
                  <a:lnTo>
                    <a:pt x="107" y="41"/>
                  </a:lnTo>
                  <a:lnTo>
                    <a:pt x="109" y="43"/>
                  </a:lnTo>
                  <a:lnTo>
                    <a:pt x="111" y="43"/>
                  </a:lnTo>
                  <a:lnTo>
                    <a:pt x="113" y="41"/>
                  </a:lnTo>
                  <a:lnTo>
                    <a:pt x="111" y="40"/>
                  </a:lnTo>
                  <a:lnTo>
                    <a:pt x="111" y="35"/>
                  </a:lnTo>
                  <a:lnTo>
                    <a:pt x="117" y="29"/>
                  </a:lnTo>
                  <a:lnTo>
                    <a:pt x="117" y="26"/>
                  </a:lnTo>
                  <a:lnTo>
                    <a:pt x="122" y="20"/>
                  </a:lnTo>
                  <a:lnTo>
                    <a:pt x="123" y="18"/>
                  </a:lnTo>
                  <a:lnTo>
                    <a:pt x="126" y="18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10"/>
            <p:cNvSpPr/>
            <p:nvPr/>
          </p:nvSpPr>
          <p:spPr bwMode="auto">
            <a:xfrm>
              <a:off x="1890689" y="3622496"/>
              <a:ext cx="2247588" cy="1388859"/>
            </a:xfrm>
            <a:custGeom>
              <a:avLst/>
              <a:gdLst>
                <a:gd name="T0" fmla="*/ 1847685 w 238"/>
                <a:gd name="T1" fmla="*/ 1103477 h 147"/>
                <a:gd name="T2" fmla="*/ 1822023 w 238"/>
                <a:gd name="T3" fmla="*/ 1180464 h 147"/>
                <a:gd name="T4" fmla="*/ 1762144 w 238"/>
                <a:gd name="T5" fmla="*/ 1137694 h 147"/>
                <a:gd name="T6" fmla="*/ 1659495 w 238"/>
                <a:gd name="T7" fmla="*/ 1094923 h 147"/>
                <a:gd name="T8" fmla="*/ 1599616 w 238"/>
                <a:gd name="T9" fmla="*/ 1154802 h 147"/>
                <a:gd name="T10" fmla="*/ 1531183 w 238"/>
                <a:gd name="T11" fmla="*/ 1197572 h 147"/>
                <a:gd name="T12" fmla="*/ 1411426 w 238"/>
                <a:gd name="T13" fmla="*/ 1257451 h 147"/>
                <a:gd name="T14" fmla="*/ 1257452 w 238"/>
                <a:gd name="T15" fmla="*/ 1214681 h 147"/>
                <a:gd name="T16" fmla="*/ 1248898 w 238"/>
                <a:gd name="T17" fmla="*/ 1163356 h 147"/>
                <a:gd name="T18" fmla="*/ 1171911 w 238"/>
                <a:gd name="T19" fmla="*/ 1112032 h 147"/>
                <a:gd name="T20" fmla="*/ 1043600 w 238"/>
                <a:gd name="T21" fmla="*/ 1043599 h 147"/>
                <a:gd name="T22" fmla="*/ 975167 w 238"/>
                <a:gd name="T23" fmla="*/ 1146248 h 147"/>
                <a:gd name="T24" fmla="*/ 923842 w 238"/>
                <a:gd name="T25" fmla="*/ 1094923 h 147"/>
                <a:gd name="T26" fmla="*/ 923842 w 238"/>
                <a:gd name="T27" fmla="*/ 1043599 h 147"/>
                <a:gd name="T28" fmla="*/ 821193 w 238"/>
                <a:gd name="T29" fmla="*/ 1077815 h 147"/>
                <a:gd name="T30" fmla="*/ 658666 w 238"/>
                <a:gd name="T31" fmla="*/ 1017936 h 147"/>
                <a:gd name="T32" fmla="*/ 590233 w 238"/>
                <a:gd name="T33" fmla="*/ 923841 h 147"/>
                <a:gd name="T34" fmla="*/ 496138 w 238"/>
                <a:gd name="T35" fmla="*/ 821192 h 147"/>
                <a:gd name="T36" fmla="*/ 410597 w 238"/>
                <a:gd name="T37" fmla="*/ 786976 h 147"/>
                <a:gd name="T38" fmla="*/ 325056 w 238"/>
                <a:gd name="T39" fmla="*/ 684327 h 147"/>
                <a:gd name="T40" fmla="*/ 239515 w 238"/>
                <a:gd name="T41" fmla="*/ 667219 h 147"/>
                <a:gd name="T42" fmla="*/ 153974 w 238"/>
                <a:gd name="T43" fmla="*/ 581678 h 147"/>
                <a:gd name="T44" fmla="*/ 34216 w 238"/>
                <a:gd name="T45" fmla="*/ 487583 h 147"/>
                <a:gd name="T46" fmla="*/ 25662 w 238"/>
                <a:gd name="T47" fmla="*/ 419150 h 147"/>
                <a:gd name="T48" fmla="*/ 17108 w 238"/>
                <a:gd name="T49" fmla="*/ 299393 h 147"/>
                <a:gd name="T50" fmla="*/ 102649 w 238"/>
                <a:gd name="T51" fmla="*/ 333609 h 147"/>
                <a:gd name="T52" fmla="*/ 85541 w 238"/>
                <a:gd name="T53" fmla="*/ 179636 h 147"/>
                <a:gd name="T54" fmla="*/ 153974 w 238"/>
                <a:gd name="T55" fmla="*/ 111203 h 147"/>
                <a:gd name="T56" fmla="*/ 230961 w 238"/>
                <a:gd name="T57" fmla="*/ 59879 h 147"/>
                <a:gd name="T58" fmla="*/ 307948 w 238"/>
                <a:gd name="T59" fmla="*/ 0 h 147"/>
                <a:gd name="T60" fmla="*/ 384934 w 238"/>
                <a:gd name="T61" fmla="*/ 59879 h 147"/>
                <a:gd name="T62" fmla="*/ 487584 w 238"/>
                <a:gd name="T63" fmla="*/ 17108 h 147"/>
                <a:gd name="T64" fmla="*/ 530354 w 238"/>
                <a:gd name="T65" fmla="*/ 59879 h 147"/>
                <a:gd name="T66" fmla="*/ 624449 w 238"/>
                <a:gd name="T67" fmla="*/ 94095 h 147"/>
                <a:gd name="T68" fmla="*/ 709990 w 238"/>
                <a:gd name="T69" fmla="*/ 59879 h 147"/>
                <a:gd name="T70" fmla="*/ 812639 w 238"/>
                <a:gd name="T71" fmla="*/ 76987 h 147"/>
                <a:gd name="T72" fmla="*/ 915288 w 238"/>
                <a:gd name="T73" fmla="*/ 25662 h 147"/>
                <a:gd name="T74" fmla="*/ 1035046 w 238"/>
                <a:gd name="T75" fmla="*/ 25662 h 147"/>
                <a:gd name="T76" fmla="*/ 1120587 w 238"/>
                <a:gd name="T77" fmla="*/ 68433 h 147"/>
                <a:gd name="T78" fmla="*/ 1154803 w 238"/>
                <a:gd name="T79" fmla="*/ 119757 h 147"/>
                <a:gd name="T80" fmla="*/ 1146249 w 238"/>
                <a:gd name="T81" fmla="*/ 196744 h 147"/>
                <a:gd name="T82" fmla="*/ 1197574 w 238"/>
                <a:gd name="T83" fmla="*/ 436258 h 147"/>
                <a:gd name="T84" fmla="*/ 1317331 w 238"/>
                <a:gd name="T85" fmla="*/ 504691 h 147"/>
                <a:gd name="T86" fmla="*/ 1437088 w 238"/>
                <a:gd name="T87" fmla="*/ 564570 h 147"/>
                <a:gd name="T88" fmla="*/ 1591062 w 238"/>
                <a:gd name="T89" fmla="*/ 573124 h 147"/>
                <a:gd name="T90" fmla="*/ 1676603 w 238"/>
                <a:gd name="T91" fmla="*/ 641557 h 147"/>
                <a:gd name="T92" fmla="*/ 1727928 w 238"/>
                <a:gd name="T93" fmla="*/ 709989 h 147"/>
                <a:gd name="T94" fmla="*/ 1787806 w 238"/>
                <a:gd name="T95" fmla="*/ 718543 h 147"/>
                <a:gd name="T96" fmla="*/ 1881901 w 238"/>
                <a:gd name="T97" fmla="*/ 624448 h 147"/>
                <a:gd name="T98" fmla="*/ 1984550 w 238"/>
                <a:gd name="T99" fmla="*/ 744206 h 147"/>
                <a:gd name="T100" fmla="*/ 2027321 w 238"/>
                <a:gd name="T101" fmla="*/ 855409 h 147"/>
                <a:gd name="T102" fmla="*/ 2010213 w 238"/>
                <a:gd name="T103" fmla="*/ 975166 h 147"/>
                <a:gd name="T104" fmla="*/ 2010213 w 238"/>
                <a:gd name="T105" fmla="*/ 1060707 h 147"/>
                <a:gd name="T106" fmla="*/ 1967442 w 238"/>
                <a:gd name="T107" fmla="*/ 1086369 h 147"/>
                <a:gd name="T108" fmla="*/ 1916118 w 238"/>
                <a:gd name="T109" fmla="*/ 1154802 h 1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38"/>
                <a:gd name="T166" fmla="*/ 0 h 147"/>
                <a:gd name="T167" fmla="*/ 238 w 238"/>
                <a:gd name="T168" fmla="*/ 147 h 14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38" h="147">
                  <a:moveTo>
                    <a:pt x="224" y="135"/>
                  </a:moveTo>
                  <a:lnTo>
                    <a:pt x="219" y="129"/>
                  </a:lnTo>
                  <a:lnTo>
                    <a:pt x="216" y="129"/>
                  </a:lnTo>
                  <a:lnTo>
                    <a:pt x="213" y="133"/>
                  </a:lnTo>
                  <a:lnTo>
                    <a:pt x="213" y="136"/>
                  </a:lnTo>
                  <a:lnTo>
                    <a:pt x="213" y="138"/>
                  </a:lnTo>
                  <a:lnTo>
                    <a:pt x="210" y="138"/>
                  </a:lnTo>
                  <a:lnTo>
                    <a:pt x="206" y="136"/>
                  </a:lnTo>
                  <a:lnTo>
                    <a:pt x="206" y="133"/>
                  </a:lnTo>
                  <a:lnTo>
                    <a:pt x="198" y="131"/>
                  </a:lnTo>
                  <a:lnTo>
                    <a:pt x="197" y="128"/>
                  </a:lnTo>
                  <a:lnTo>
                    <a:pt x="194" y="128"/>
                  </a:lnTo>
                  <a:lnTo>
                    <a:pt x="189" y="133"/>
                  </a:lnTo>
                  <a:lnTo>
                    <a:pt x="189" y="135"/>
                  </a:lnTo>
                  <a:lnTo>
                    <a:pt x="187" y="135"/>
                  </a:lnTo>
                  <a:lnTo>
                    <a:pt x="185" y="135"/>
                  </a:lnTo>
                  <a:lnTo>
                    <a:pt x="183" y="135"/>
                  </a:lnTo>
                  <a:lnTo>
                    <a:pt x="179" y="140"/>
                  </a:lnTo>
                  <a:lnTo>
                    <a:pt x="175" y="140"/>
                  </a:lnTo>
                  <a:lnTo>
                    <a:pt x="171" y="145"/>
                  </a:lnTo>
                  <a:lnTo>
                    <a:pt x="165" y="147"/>
                  </a:lnTo>
                  <a:lnTo>
                    <a:pt x="150" y="147"/>
                  </a:lnTo>
                  <a:lnTo>
                    <a:pt x="147" y="145"/>
                  </a:lnTo>
                  <a:lnTo>
                    <a:pt x="147" y="142"/>
                  </a:lnTo>
                  <a:lnTo>
                    <a:pt x="149" y="139"/>
                  </a:lnTo>
                  <a:lnTo>
                    <a:pt x="149" y="137"/>
                  </a:lnTo>
                  <a:lnTo>
                    <a:pt x="146" y="136"/>
                  </a:lnTo>
                  <a:lnTo>
                    <a:pt x="144" y="134"/>
                  </a:lnTo>
                  <a:lnTo>
                    <a:pt x="144" y="131"/>
                  </a:lnTo>
                  <a:lnTo>
                    <a:pt x="137" y="130"/>
                  </a:lnTo>
                  <a:lnTo>
                    <a:pt x="135" y="126"/>
                  </a:lnTo>
                  <a:lnTo>
                    <a:pt x="127" y="122"/>
                  </a:lnTo>
                  <a:lnTo>
                    <a:pt x="122" y="122"/>
                  </a:lnTo>
                  <a:lnTo>
                    <a:pt x="119" y="125"/>
                  </a:lnTo>
                  <a:lnTo>
                    <a:pt x="115" y="128"/>
                  </a:lnTo>
                  <a:lnTo>
                    <a:pt x="114" y="134"/>
                  </a:lnTo>
                  <a:lnTo>
                    <a:pt x="111" y="135"/>
                  </a:lnTo>
                  <a:lnTo>
                    <a:pt x="109" y="132"/>
                  </a:lnTo>
                  <a:lnTo>
                    <a:pt x="108" y="128"/>
                  </a:lnTo>
                  <a:lnTo>
                    <a:pt x="110" y="125"/>
                  </a:lnTo>
                  <a:lnTo>
                    <a:pt x="110" y="123"/>
                  </a:lnTo>
                  <a:lnTo>
                    <a:pt x="108" y="122"/>
                  </a:lnTo>
                  <a:lnTo>
                    <a:pt x="104" y="123"/>
                  </a:lnTo>
                  <a:lnTo>
                    <a:pt x="99" y="124"/>
                  </a:lnTo>
                  <a:lnTo>
                    <a:pt x="96" y="126"/>
                  </a:lnTo>
                  <a:lnTo>
                    <a:pt x="94" y="126"/>
                  </a:lnTo>
                  <a:lnTo>
                    <a:pt x="87" y="119"/>
                  </a:lnTo>
                  <a:lnTo>
                    <a:pt x="77" y="119"/>
                  </a:lnTo>
                  <a:lnTo>
                    <a:pt x="74" y="112"/>
                  </a:lnTo>
                  <a:lnTo>
                    <a:pt x="72" y="112"/>
                  </a:lnTo>
                  <a:lnTo>
                    <a:pt x="69" y="108"/>
                  </a:lnTo>
                  <a:lnTo>
                    <a:pt x="63" y="107"/>
                  </a:lnTo>
                  <a:lnTo>
                    <a:pt x="59" y="101"/>
                  </a:lnTo>
                  <a:lnTo>
                    <a:pt x="58" y="96"/>
                  </a:lnTo>
                  <a:lnTo>
                    <a:pt x="57" y="95"/>
                  </a:lnTo>
                  <a:lnTo>
                    <a:pt x="51" y="95"/>
                  </a:lnTo>
                  <a:lnTo>
                    <a:pt x="48" y="92"/>
                  </a:lnTo>
                  <a:lnTo>
                    <a:pt x="48" y="89"/>
                  </a:lnTo>
                  <a:lnTo>
                    <a:pt x="43" y="86"/>
                  </a:lnTo>
                  <a:lnTo>
                    <a:pt x="38" y="80"/>
                  </a:lnTo>
                  <a:lnTo>
                    <a:pt x="35" y="76"/>
                  </a:lnTo>
                  <a:lnTo>
                    <a:pt x="32" y="76"/>
                  </a:lnTo>
                  <a:lnTo>
                    <a:pt x="28" y="78"/>
                  </a:lnTo>
                  <a:lnTo>
                    <a:pt x="22" y="79"/>
                  </a:lnTo>
                  <a:lnTo>
                    <a:pt x="18" y="73"/>
                  </a:lnTo>
                  <a:lnTo>
                    <a:pt x="18" y="68"/>
                  </a:lnTo>
                  <a:lnTo>
                    <a:pt x="15" y="64"/>
                  </a:lnTo>
                  <a:lnTo>
                    <a:pt x="10" y="59"/>
                  </a:lnTo>
                  <a:lnTo>
                    <a:pt x="4" y="57"/>
                  </a:lnTo>
                  <a:lnTo>
                    <a:pt x="1" y="55"/>
                  </a:lnTo>
                  <a:lnTo>
                    <a:pt x="0" y="53"/>
                  </a:lnTo>
                  <a:lnTo>
                    <a:pt x="3" y="49"/>
                  </a:lnTo>
                  <a:lnTo>
                    <a:pt x="3" y="39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6" y="34"/>
                  </a:lnTo>
                  <a:lnTo>
                    <a:pt x="10" y="40"/>
                  </a:lnTo>
                  <a:lnTo>
                    <a:pt x="12" y="39"/>
                  </a:lnTo>
                  <a:lnTo>
                    <a:pt x="13" y="36"/>
                  </a:lnTo>
                  <a:lnTo>
                    <a:pt x="13" y="28"/>
                  </a:lnTo>
                  <a:lnTo>
                    <a:pt x="10" y="21"/>
                  </a:lnTo>
                  <a:lnTo>
                    <a:pt x="9" y="16"/>
                  </a:lnTo>
                  <a:lnTo>
                    <a:pt x="14" y="10"/>
                  </a:lnTo>
                  <a:lnTo>
                    <a:pt x="18" y="13"/>
                  </a:lnTo>
                  <a:lnTo>
                    <a:pt x="23" y="13"/>
                  </a:lnTo>
                  <a:lnTo>
                    <a:pt x="27" y="9"/>
                  </a:lnTo>
                  <a:lnTo>
                    <a:pt x="27" y="7"/>
                  </a:lnTo>
                  <a:lnTo>
                    <a:pt x="30" y="3"/>
                  </a:lnTo>
                  <a:lnTo>
                    <a:pt x="33" y="1"/>
                  </a:lnTo>
                  <a:lnTo>
                    <a:pt x="36" y="0"/>
                  </a:lnTo>
                  <a:lnTo>
                    <a:pt x="40" y="2"/>
                  </a:lnTo>
                  <a:lnTo>
                    <a:pt x="43" y="3"/>
                  </a:lnTo>
                  <a:lnTo>
                    <a:pt x="45" y="7"/>
                  </a:lnTo>
                  <a:lnTo>
                    <a:pt x="54" y="5"/>
                  </a:lnTo>
                  <a:lnTo>
                    <a:pt x="55" y="3"/>
                  </a:lnTo>
                  <a:lnTo>
                    <a:pt x="57" y="2"/>
                  </a:lnTo>
                  <a:lnTo>
                    <a:pt x="60" y="2"/>
                  </a:lnTo>
                  <a:lnTo>
                    <a:pt x="62" y="3"/>
                  </a:lnTo>
                  <a:lnTo>
                    <a:pt x="62" y="7"/>
                  </a:lnTo>
                  <a:lnTo>
                    <a:pt x="66" y="9"/>
                  </a:lnTo>
                  <a:lnTo>
                    <a:pt x="70" y="11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80" y="9"/>
                  </a:lnTo>
                  <a:lnTo>
                    <a:pt x="83" y="7"/>
                  </a:lnTo>
                  <a:lnTo>
                    <a:pt x="87" y="7"/>
                  </a:lnTo>
                  <a:lnTo>
                    <a:pt x="90" y="9"/>
                  </a:lnTo>
                  <a:lnTo>
                    <a:pt x="95" y="9"/>
                  </a:lnTo>
                  <a:lnTo>
                    <a:pt x="97" y="7"/>
                  </a:lnTo>
                  <a:lnTo>
                    <a:pt x="103" y="3"/>
                  </a:lnTo>
                  <a:lnTo>
                    <a:pt x="107" y="3"/>
                  </a:lnTo>
                  <a:lnTo>
                    <a:pt x="110" y="4"/>
                  </a:lnTo>
                  <a:lnTo>
                    <a:pt x="116" y="5"/>
                  </a:lnTo>
                  <a:lnTo>
                    <a:pt x="121" y="3"/>
                  </a:lnTo>
                  <a:lnTo>
                    <a:pt x="125" y="3"/>
                  </a:lnTo>
                  <a:lnTo>
                    <a:pt x="128" y="5"/>
                  </a:lnTo>
                  <a:lnTo>
                    <a:pt x="131" y="8"/>
                  </a:lnTo>
                  <a:lnTo>
                    <a:pt x="133" y="8"/>
                  </a:lnTo>
                  <a:lnTo>
                    <a:pt x="133" y="12"/>
                  </a:lnTo>
                  <a:lnTo>
                    <a:pt x="135" y="14"/>
                  </a:lnTo>
                  <a:lnTo>
                    <a:pt x="136" y="16"/>
                  </a:lnTo>
                  <a:lnTo>
                    <a:pt x="136" y="19"/>
                  </a:lnTo>
                  <a:lnTo>
                    <a:pt x="134" y="23"/>
                  </a:lnTo>
                  <a:lnTo>
                    <a:pt x="134" y="38"/>
                  </a:lnTo>
                  <a:lnTo>
                    <a:pt x="136" y="45"/>
                  </a:lnTo>
                  <a:lnTo>
                    <a:pt x="140" y="51"/>
                  </a:lnTo>
                  <a:lnTo>
                    <a:pt x="147" y="55"/>
                  </a:lnTo>
                  <a:lnTo>
                    <a:pt x="151" y="55"/>
                  </a:lnTo>
                  <a:lnTo>
                    <a:pt x="154" y="59"/>
                  </a:lnTo>
                  <a:lnTo>
                    <a:pt x="160" y="62"/>
                  </a:lnTo>
                  <a:lnTo>
                    <a:pt x="164" y="62"/>
                  </a:lnTo>
                  <a:lnTo>
                    <a:pt x="168" y="66"/>
                  </a:lnTo>
                  <a:lnTo>
                    <a:pt x="172" y="67"/>
                  </a:lnTo>
                  <a:lnTo>
                    <a:pt x="177" y="67"/>
                  </a:lnTo>
                  <a:lnTo>
                    <a:pt x="186" y="67"/>
                  </a:lnTo>
                  <a:lnTo>
                    <a:pt x="190" y="69"/>
                  </a:lnTo>
                  <a:lnTo>
                    <a:pt x="192" y="70"/>
                  </a:lnTo>
                  <a:lnTo>
                    <a:pt x="196" y="75"/>
                  </a:lnTo>
                  <a:lnTo>
                    <a:pt x="197" y="79"/>
                  </a:lnTo>
                  <a:lnTo>
                    <a:pt x="200" y="83"/>
                  </a:lnTo>
                  <a:lnTo>
                    <a:pt x="202" y="83"/>
                  </a:lnTo>
                  <a:lnTo>
                    <a:pt x="203" y="81"/>
                  </a:lnTo>
                  <a:lnTo>
                    <a:pt x="206" y="81"/>
                  </a:lnTo>
                  <a:lnTo>
                    <a:pt x="209" y="84"/>
                  </a:lnTo>
                  <a:lnTo>
                    <a:pt x="212" y="83"/>
                  </a:lnTo>
                  <a:lnTo>
                    <a:pt x="215" y="80"/>
                  </a:lnTo>
                  <a:lnTo>
                    <a:pt x="220" y="73"/>
                  </a:lnTo>
                  <a:lnTo>
                    <a:pt x="224" y="76"/>
                  </a:lnTo>
                  <a:lnTo>
                    <a:pt x="229" y="86"/>
                  </a:lnTo>
                  <a:lnTo>
                    <a:pt x="232" y="87"/>
                  </a:lnTo>
                  <a:lnTo>
                    <a:pt x="233" y="91"/>
                  </a:lnTo>
                  <a:lnTo>
                    <a:pt x="235" y="97"/>
                  </a:lnTo>
                  <a:lnTo>
                    <a:pt x="237" y="100"/>
                  </a:lnTo>
                  <a:lnTo>
                    <a:pt x="238" y="105"/>
                  </a:lnTo>
                  <a:lnTo>
                    <a:pt x="235" y="108"/>
                  </a:lnTo>
                  <a:lnTo>
                    <a:pt x="235" y="114"/>
                  </a:lnTo>
                  <a:lnTo>
                    <a:pt x="237" y="117"/>
                  </a:lnTo>
                  <a:lnTo>
                    <a:pt x="236" y="123"/>
                  </a:lnTo>
                  <a:lnTo>
                    <a:pt x="235" y="124"/>
                  </a:lnTo>
                  <a:lnTo>
                    <a:pt x="232" y="122"/>
                  </a:lnTo>
                  <a:lnTo>
                    <a:pt x="228" y="123"/>
                  </a:lnTo>
                  <a:lnTo>
                    <a:pt x="230" y="127"/>
                  </a:lnTo>
                  <a:lnTo>
                    <a:pt x="230" y="133"/>
                  </a:lnTo>
                  <a:lnTo>
                    <a:pt x="228" y="135"/>
                  </a:lnTo>
                  <a:lnTo>
                    <a:pt x="224" y="135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11"/>
            <p:cNvSpPr/>
            <p:nvPr/>
          </p:nvSpPr>
          <p:spPr bwMode="auto">
            <a:xfrm>
              <a:off x="4048976" y="1547414"/>
              <a:ext cx="2502568" cy="2144701"/>
            </a:xfrm>
            <a:custGeom>
              <a:avLst/>
              <a:gdLst>
                <a:gd name="T0" fmla="*/ 436259 w 265"/>
                <a:gd name="T1" fmla="*/ 1394317 h 227"/>
                <a:gd name="T2" fmla="*/ 650111 w 265"/>
                <a:gd name="T3" fmla="*/ 1462750 h 227"/>
                <a:gd name="T4" fmla="*/ 872517 w 265"/>
                <a:gd name="T5" fmla="*/ 1342993 h 227"/>
                <a:gd name="T6" fmla="*/ 1163357 w 265"/>
                <a:gd name="T7" fmla="*/ 1257452 h 227"/>
                <a:gd name="T8" fmla="*/ 1231790 w 265"/>
                <a:gd name="T9" fmla="*/ 1129140 h 227"/>
                <a:gd name="T10" fmla="*/ 1325885 w 265"/>
                <a:gd name="T11" fmla="*/ 1043599 h 227"/>
                <a:gd name="T12" fmla="*/ 1591061 w 265"/>
                <a:gd name="T13" fmla="*/ 906734 h 227"/>
                <a:gd name="T14" fmla="*/ 1873346 w 265"/>
                <a:gd name="T15" fmla="*/ 769868 h 227"/>
                <a:gd name="T16" fmla="*/ 1727927 w 265"/>
                <a:gd name="T17" fmla="*/ 615895 h 227"/>
                <a:gd name="T18" fmla="*/ 1616724 w 265"/>
                <a:gd name="T19" fmla="*/ 658665 h 227"/>
                <a:gd name="T20" fmla="*/ 1488412 w 265"/>
                <a:gd name="T21" fmla="*/ 641557 h 227"/>
                <a:gd name="T22" fmla="*/ 1556845 w 265"/>
                <a:gd name="T23" fmla="*/ 436259 h 227"/>
                <a:gd name="T24" fmla="*/ 1796360 w 265"/>
                <a:gd name="T25" fmla="*/ 213852 h 227"/>
                <a:gd name="T26" fmla="*/ 1762143 w 265"/>
                <a:gd name="T27" fmla="*/ 76987 h 227"/>
                <a:gd name="T28" fmla="*/ 1890455 w 265"/>
                <a:gd name="T29" fmla="*/ 17108 h 227"/>
                <a:gd name="T30" fmla="*/ 1916117 w 265"/>
                <a:gd name="T31" fmla="*/ 111203 h 227"/>
                <a:gd name="T32" fmla="*/ 1984549 w 265"/>
                <a:gd name="T33" fmla="*/ 136866 h 227"/>
                <a:gd name="T34" fmla="*/ 2164185 w 265"/>
                <a:gd name="T35" fmla="*/ 119757 h 227"/>
                <a:gd name="T36" fmla="*/ 2206956 w 265"/>
                <a:gd name="T37" fmla="*/ 307947 h 227"/>
                <a:gd name="T38" fmla="*/ 2215510 w 265"/>
                <a:gd name="T39" fmla="*/ 453367 h 227"/>
                <a:gd name="T40" fmla="*/ 2198402 w 265"/>
                <a:gd name="T41" fmla="*/ 479029 h 227"/>
                <a:gd name="T42" fmla="*/ 2129969 w 265"/>
                <a:gd name="T43" fmla="*/ 564570 h 227"/>
                <a:gd name="T44" fmla="*/ 2129969 w 265"/>
                <a:gd name="T45" fmla="*/ 718544 h 227"/>
                <a:gd name="T46" fmla="*/ 2198402 w 265"/>
                <a:gd name="T47" fmla="*/ 718544 h 227"/>
                <a:gd name="T48" fmla="*/ 2181294 w 265"/>
                <a:gd name="T49" fmla="*/ 786977 h 227"/>
                <a:gd name="T50" fmla="*/ 2052982 w 265"/>
                <a:gd name="T51" fmla="*/ 804085 h 227"/>
                <a:gd name="T52" fmla="*/ 2095753 w 265"/>
                <a:gd name="T53" fmla="*/ 949504 h 227"/>
                <a:gd name="T54" fmla="*/ 2189848 w 265"/>
                <a:gd name="T55" fmla="*/ 966612 h 227"/>
                <a:gd name="T56" fmla="*/ 2266835 w 265"/>
                <a:gd name="T57" fmla="*/ 1154803 h 227"/>
                <a:gd name="T58" fmla="*/ 2147077 w 265"/>
                <a:gd name="T59" fmla="*/ 1206127 h 227"/>
                <a:gd name="T60" fmla="*/ 1958887 w 265"/>
                <a:gd name="T61" fmla="*/ 1274560 h 227"/>
                <a:gd name="T62" fmla="*/ 1950333 w 265"/>
                <a:gd name="T63" fmla="*/ 1402871 h 227"/>
                <a:gd name="T64" fmla="*/ 1804914 w 265"/>
                <a:gd name="T65" fmla="*/ 1266006 h 227"/>
                <a:gd name="T66" fmla="*/ 1659494 w 265"/>
                <a:gd name="T67" fmla="*/ 1360101 h 227"/>
                <a:gd name="T68" fmla="*/ 1539737 w 265"/>
                <a:gd name="T69" fmla="*/ 1402871 h 227"/>
                <a:gd name="T70" fmla="*/ 1505520 w 265"/>
                <a:gd name="T71" fmla="*/ 1334439 h 227"/>
                <a:gd name="T72" fmla="*/ 1454196 w 265"/>
                <a:gd name="T73" fmla="*/ 1488412 h 227"/>
                <a:gd name="T74" fmla="*/ 1317330 w 265"/>
                <a:gd name="T75" fmla="*/ 1599615 h 227"/>
                <a:gd name="T76" fmla="*/ 1189019 w 265"/>
                <a:gd name="T77" fmla="*/ 1676602 h 227"/>
                <a:gd name="T78" fmla="*/ 1129140 w 265"/>
                <a:gd name="T79" fmla="*/ 1719373 h 227"/>
                <a:gd name="T80" fmla="*/ 1035045 w 265"/>
                <a:gd name="T81" fmla="*/ 1907563 h 227"/>
                <a:gd name="T82" fmla="*/ 821193 w 265"/>
                <a:gd name="T83" fmla="*/ 1847684 h 227"/>
                <a:gd name="T84" fmla="*/ 812639 w 265"/>
                <a:gd name="T85" fmla="*/ 1710819 h 227"/>
                <a:gd name="T86" fmla="*/ 744206 w 265"/>
                <a:gd name="T87" fmla="*/ 1822022 h 227"/>
                <a:gd name="T88" fmla="*/ 641557 w 265"/>
                <a:gd name="T89" fmla="*/ 1907563 h 227"/>
                <a:gd name="T90" fmla="*/ 521800 w 265"/>
                <a:gd name="T91" fmla="*/ 1813468 h 227"/>
                <a:gd name="T92" fmla="*/ 547462 w 265"/>
                <a:gd name="T93" fmla="*/ 1702264 h 227"/>
                <a:gd name="T94" fmla="*/ 384934 w 265"/>
                <a:gd name="T95" fmla="*/ 1736481 h 227"/>
                <a:gd name="T96" fmla="*/ 325056 w 265"/>
                <a:gd name="T97" fmla="*/ 1779251 h 227"/>
                <a:gd name="T98" fmla="*/ 188190 w 265"/>
                <a:gd name="T99" fmla="*/ 1650940 h 227"/>
                <a:gd name="T100" fmla="*/ 239515 w 265"/>
                <a:gd name="T101" fmla="*/ 1539737 h 227"/>
                <a:gd name="T102" fmla="*/ 76987 w 265"/>
                <a:gd name="T103" fmla="*/ 1556845 h 227"/>
                <a:gd name="T104" fmla="*/ 34216 w 265"/>
                <a:gd name="T105" fmla="*/ 1368655 h 22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65"/>
                <a:gd name="T160" fmla="*/ 0 h 227"/>
                <a:gd name="T161" fmla="*/ 265 w 265"/>
                <a:gd name="T162" fmla="*/ 227 h 22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65" h="227">
                  <a:moveTo>
                    <a:pt x="2" y="150"/>
                  </a:moveTo>
                  <a:lnTo>
                    <a:pt x="12" y="153"/>
                  </a:lnTo>
                  <a:lnTo>
                    <a:pt x="35" y="154"/>
                  </a:lnTo>
                  <a:lnTo>
                    <a:pt x="42" y="155"/>
                  </a:lnTo>
                  <a:lnTo>
                    <a:pt x="51" y="163"/>
                  </a:lnTo>
                  <a:lnTo>
                    <a:pt x="58" y="163"/>
                  </a:lnTo>
                  <a:lnTo>
                    <a:pt x="63" y="166"/>
                  </a:lnTo>
                  <a:lnTo>
                    <a:pt x="69" y="167"/>
                  </a:lnTo>
                  <a:lnTo>
                    <a:pt x="74" y="171"/>
                  </a:lnTo>
                  <a:lnTo>
                    <a:pt x="76" y="171"/>
                  </a:lnTo>
                  <a:lnTo>
                    <a:pt x="79" y="168"/>
                  </a:lnTo>
                  <a:lnTo>
                    <a:pt x="83" y="167"/>
                  </a:lnTo>
                  <a:lnTo>
                    <a:pt x="86" y="164"/>
                  </a:lnTo>
                  <a:lnTo>
                    <a:pt x="91" y="164"/>
                  </a:lnTo>
                  <a:lnTo>
                    <a:pt x="102" y="157"/>
                  </a:lnTo>
                  <a:lnTo>
                    <a:pt x="110" y="156"/>
                  </a:lnTo>
                  <a:lnTo>
                    <a:pt x="113" y="158"/>
                  </a:lnTo>
                  <a:lnTo>
                    <a:pt x="122" y="159"/>
                  </a:lnTo>
                  <a:lnTo>
                    <a:pt x="130" y="154"/>
                  </a:lnTo>
                  <a:lnTo>
                    <a:pt x="136" y="147"/>
                  </a:lnTo>
                  <a:lnTo>
                    <a:pt x="139" y="145"/>
                  </a:lnTo>
                  <a:lnTo>
                    <a:pt x="143" y="141"/>
                  </a:lnTo>
                  <a:lnTo>
                    <a:pt x="147" y="138"/>
                  </a:lnTo>
                  <a:lnTo>
                    <a:pt x="148" y="135"/>
                  </a:lnTo>
                  <a:lnTo>
                    <a:pt x="144" y="132"/>
                  </a:lnTo>
                  <a:lnTo>
                    <a:pt x="143" y="128"/>
                  </a:lnTo>
                  <a:lnTo>
                    <a:pt x="143" y="123"/>
                  </a:lnTo>
                  <a:lnTo>
                    <a:pt x="147" y="118"/>
                  </a:lnTo>
                  <a:lnTo>
                    <a:pt x="150" y="118"/>
                  </a:lnTo>
                  <a:lnTo>
                    <a:pt x="155" y="122"/>
                  </a:lnTo>
                  <a:lnTo>
                    <a:pt x="162" y="122"/>
                  </a:lnTo>
                  <a:lnTo>
                    <a:pt x="171" y="112"/>
                  </a:lnTo>
                  <a:lnTo>
                    <a:pt x="178" y="111"/>
                  </a:lnTo>
                  <a:lnTo>
                    <a:pt x="181" y="110"/>
                  </a:lnTo>
                  <a:lnTo>
                    <a:pt x="186" y="106"/>
                  </a:lnTo>
                  <a:lnTo>
                    <a:pt x="187" y="99"/>
                  </a:lnTo>
                  <a:lnTo>
                    <a:pt x="195" y="96"/>
                  </a:lnTo>
                  <a:lnTo>
                    <a:pt x="203" y="90"/>
                  </a:lnTo>
                  <a:lnTo>
                    <a:pt x="214" y="91"/>
                  </a:lnTo>
                  <a:lnTo>
                    <a:pt x="219" y="90"/>
                  </a:lnTo>
                  <a:lnTo>
                    <a:pt x="219" y="86"/>
                  </a:lnTo>
                  <a:lnTo>
                    <a:pt x="217" y="82"/>
                  </a:lnTo>
                  <a:lnTo>
                    <a:pt x="209" y="77"/>
                  </a:lnTo>
                  <a:lnTo>
                    <a:pt x="206" y="73"/>
                  </a:lnTo>
                  <a:lnTo>
                    <a:pt x="202" y="72"/>
                  </a:lnTo>
                  <a:lnTo>
                    <a:pt x="200" y="74"/>
                  </a:lnTo>
                  <a:lnTo>
                    <a:pt x="197" y="74"/>
                  </a:lnTo>
                  <a:lnTo>
                    <a:pt x="196" y="79"/>
                  </a:lnTo>
                  <a:lnTo>
                    <a:pt x="192" y="79"/>
                  </a:lnTo>
                  <a:lnTo>
                    <a:pt x="189" y="77"/>
                  </a:lnTo>
                  <a:lnTo>
                    <a:pt x="185" y="77"/>
                  </a:lnTo>
                  <a:lnTo>
                    <a:pt x="180" y="80"/>
                  </a:lnTo>
                  <a:lnTo>
                    <a:pt x="177" y="80"/>
                  </a:lnTo>
                  <a:lnTo>
                    <a:pt x="176" y="78"/>
                  </a:lnTo>
                  <a:lnTo>
                    <a:pt x="174" y="75"/>
                  </a:lnTo>
                  <a:lnTo>
                    <a:pt x="178" y="71"/>
                  </a:lnTo>
                  <a:lnTo>
                    <a:pt x="178" y="65"/>
                  </a:lnTo>
                  <a:lnTo>
                    <a:pt x="180" y="60"/>
                  </a:lnTo>
                  <a:lnTo>
                    <a:pt x="180" y="55"/>
                  </a:lnTo>
                  <a:lnTo>
                    <a:pt x="182" y="51"/>
                  </a:lnTo>
                  <a:lnTo>
                    <a:pt x="195" y="52"/>
                  </a:lnTo>
                  <a:lnTo>
                    <a:pt x="204" y="44"/>
                  </a:lnTo>
                  <a:lnTo>
                    <a:pt x="205" y="35"/>
                  </a:lnTo>
                  <a:lnTo>
                    <a:pt x="205" y="31"/>
                  </a:lnTo>
                  <a:lnTo>
                    <a:pt x="210" y="25"/>
                  </a:lnTo>
                  <a:lnTo>
                    <a:pt x="210" y="22"/>
                  </a:lnTo>
                  <a:lnTo>
                    <a:pt x="211" y="20"/>
                  </a:lnTo>
                  <a:lnTo>
                    <a:pt x="212" y="14"/>
                  </a:lnTo>
                  <a:lnTo>
                    <a:pt x="208" y="11"/>
                  </a:lnTo>
                  <a:lnTo>
                    <a:pt x="206" y="9"/>
                  </a:lnTo>
                  <a:lnTo>
                    <a:pt x="206" y="6"/>
                  </a:lnTo>
                  <a:lnTo>
                    <a:pt x="208" y="3"/>
                  </a:lnTo>
                  <a:lnTo>
                    <a:pt x="212" y="2"/>
                  </a:lnTo>
                  <a:lnTo>
                    <a:pt x="218" y="0"/>
                  </a:lnTo>
                  <a:lnTo>
                    <a:pt x="221" y="2"/>
                  </a:lnTo>
                  <a:lnTo>
                    <a:pt x="220" y="6"/>
                  </a:lnTo>
                  <a:lnTo>
                    <a:pt x="218" y="8"/>
                  </a:lnTo>
                  <a:lnTo>
                    <a:pt x="218" y="10"/>
                  </a:lnTo>
                  <a:lnTo>
                    <a:pt x="222" y="13"/>
                  </a:lnTo>
                  <a:lnTo>
                    <a:pt x="224" y="13"/>
                  </a:lnTo>
                  <a:lnTo>
                    <a:pt x="224" y="9"/>
                  </a:lnTo>
                  <a:lnTo>
                    <a:pt x="227" y="9"/>
                  </a:lnTo>
                  <a:lnTo>
                    <a:pt x="230" y="10"/>
                  </a:lnTo>
                  <a:lnTo>
                    <a:pt x="232" y="13"/>
                  </a:lnTo>
                  <a:lnTo>
                    <a:pt x="232" y="16"/>
                  </a:lnTo>
                  <a:lnTo>
                    <a:pt x="234" y="20"/>
                  </a:lnTo>
                  <a:lnTo>
                    <a:pt x="236" y="22"/>
                  </a:lnTo>
                  <a:lnTo>
                    <a:pt x="247" y="20"/>
                  </a:lnTo>
                  <a:lnTo>
                    <a:pt x="250" y="16"/>
                  </a:lnTo>
                  <a:lnTo>
                    <a:pt x="253" y="14"/>
                  </a:lnTo>
                  <a:lnTo>
                    <a:pt x="256" y="14"/>
                  </a:lnTo>
                  <a:lnTo>
                    <a:pt x="259" y="18"/>
                  </a:lnTo>
                  <a:lnTo>
                    <a:pt x="261" y="23"/>
                  </a:lnTo>
                  <a:lnTo>
                    <a:pt x="261" y="27"/>
                  </a:lnTo>
                  <a:lnTo>
                    <a:pt x="258" y="36"/>
                  </a:lnTo>
                  <a:lnTo>
                    <a:pt x="258" y="40"/>
                  </a:lnTo>
                  <a:lnTo>
                    <a:pt x="261" y="44"/>
                  </a:lnTo>
                  <a:lnTo>
                    <a:pt x="261" y="46"/>
                  </a:lnTo>
                  <a:lnTo>
                    <a:pt x="259" y="50"/>
                  </a:lnTo>
                  <a:lnTo>
                    <a:pt x="259" y="53"/>
                  </a:lnTo>
                  <a:lnTo>
                    <a:pt x="262" y="55"/>
                  </a:lnTo>
                  <a:lnTo>
                    <a:pt x="262" y="63"/>
                  </a:lnTo>
                  <a:lnTo>
                    <a:pt x="258" y="63"/>
                  </a:lnTo>
                  <a:lnTo>
                    <a:pt x="257" y="61"/>
                  </a:lnTo>
                  <a:lnTo>
                    <a:pt x="257" y="56"/>
                  </a:lnTo>
                  <a:lnTo>
                    <a:pt x="254" y="56"/>
                  </a:lnTo>
                  <a:lnTo>
                    <a:pt x="254" y="57"/>
                  </a:lnTo>
                  <a:lnTo>
                    <a:pt x="254" y="60"/>
                  </a:lnTo>
                  <a:lnTo>
                    <a:pt x="251" y="63"/>
                  </a:lnTo>
                  <a:lnTo>
                    <a:pt x="249" y="66"/>
                  </a:lnTo>
                  <a:lnTo>
                    <a:pt x="249" y="69"/>
                  </a:lnTo>
                  <a:lnTo>
                    <a:pt x="244" y="74"/>
                  </a:lnTo>
                  <a:lnTo>
                    <a:pt x="244" y="78"/>
                  </a:lnTo>
                  <a:lnTo>
                    <a:pt x="246" y="81"/>
                  </a:lnTo>
                  <a:lnTo>
                    <a:pt x="249" y="84"/>
                  </a:lnTo>
                  <a:lnTo>
                    <a:pt x="252" y="84"/>
                  </a:lnTo>
                  <a:lnTo>
                    <a:pt x="252" y="82"/>
                  </a:lnTo>
                  <a:lnTo>
                    <a:pt x="254" y="81"/>
                  </a:lnTo>
                  <a:lnTo>
                    <a:pt x="255" y="81"/>
                  </a:lnTo>
                  <a:lnTo>
                    <a:pt x="257" y="84"/>
                  </a:lnTo>
                  <a:lnTo>
                    <a:pt x="257" y="86"/>
                  </a:lnTo>
                  <a:lnTo>
                    <a:pt x="254" y="86"/>
                  </a:lnTo>
                  <a:lnTo>
                    <a:pt x="252" y="88"/>
                  </a:lnTo>
                  <a:lnTo>
                    <a:pt x="252" y="90"/>
                  </a:lnTo>
                  <a:lnTo>
                    <a:pt x="255" y="92"/>
                  </a:lnTo>
                  <a:lnTo>
                    <a:pt x="248" y="98"/>
                  </a:lnTo>
                  <a:lnTo>
                    <a:pt x="247" y="98"/>
                  </a:lnTo>
                  <a:lnTo>
                    <a:pt x="244" y="96"/>
                  </a:lnTo>
                  <a:lnTo>
                    <a:pt x="242" y="94"/>
                  </a:lnTo>
                  <a:lnTo>
                    <a:pt x="240" y="94"/>
                  </a:lnTo>
                  <a:lnTo>
                    <a:pt x="238" y="96"/>
                  </a:lnTo>
                  <a:lnTo>
                    <a:pt x="238" y="100"/>
                  </a:lnTo>
                  <a:lnTo>
                    <a:pt x="240" y="100"/>
                  </a:lnTo>
                  <a:lnTo>
                    <a:pt x="245" y="105"/>
                  </a:lnTo>
                  <a:lnTo>
                    <a:pt x="245" y="111"/>
                  </a:lnTo>
                  <a:lnTo>
                    <a:pt x="247" y="113"/>
                  </a:lnTo>
                  <a:lnTo>
                    <a:pt x="249" y="119"/>
                  </a:lnTo>
                  <a:lnTo>
                    <a:pt x="252" y="119"/>
                  </a:lnTo>
                  <a:lnTo>
                    <a:pt x="252" y="118"/>
                  </a:lnTo>
                  <a:lnTo>
                    <a:pt x="256" y="113"/>
                  </a:lnTo>
                  <a:lnTo>
                    <a:pt x="257" y="113"/>
                  </a:lnTo>
                  <a:lnTo>
                    <a:pt x="261" y="121"/>
                  </a:lnTo>
                  <a:lnTo>
                    <a:pt x="261" y="124"/>
                  </a:lnTo>
                  <a:lnTo>
                    <a:pt x="265" y="128"/>
                  </a:lnTo>
                  <a:lnTo>
                    <a:pt x="265" y="135"/>
                  </a:lnTo>
                  <a:lnTo>
                    <a:pt x="264" y="137"/>
                  </a:lnTo>
                  <a:lnTo>
                    <a:pt x="262" y="137"/>
                  </a:lnTo>
                  <a:lnTo>
                    <a:pt x="261" y="136"/>
                  </a:lnTo>
                  <a:lnTo>
                    <a:pt x="255" y="136"/>
                  </a:lnTo>
                  <a:lnTo>
                    <a:pt x="251" y="141"/>
                  </a:lnTo>
                  <a:lnTo>
                    <a:pt x="236" y="155"/>
                  </a:lnTo>
                  <a:lnTo>
                    <a:pt x="233" y="155"/>
                  </a:lnTo>
                  <a:lnTo>
                    <a:pt x="230" y="152"/>
                  </a:lnTo>
                  <a:lnTo>
                    <a:pt x="230" y="150"/>
                  </a:lnTo>
                  <a:lnTo>
                    <a:pt x="229" y="149"/>
                  </a:lnTo>
                  <a:lnTo>
                    <a:pt x="227" y="149"/>
                  </a:lnTo>
                  <a:lnTo>
                    <a:pt x="225" y="151"/>
                  </a:lnTo>
                  <a:lnTo>
                    <a:pt x="225" y="154"/>
                  </a:lnTo>
                  <a:lnTo>
                    <a:pt x="228" y="158"/>
                  </a:lnTo>
                  <a:lnTo>
                    <a:pt x="228" y="164"/>
                  </a:lnTo>
                  <a:lnTo>
                    <a:pt x="218" y="164"/>
                  </a:lnTo>
                  <a:lnTo>
                    <a:pt x="217" y="163"/>
                  </a:lnTo>
                  <a:lnTo>
                    <a:pt x="217" y="161"/>
                  </a:lnTo>
                  <a:lnTo>
                    <a:pt x="212" y="153"/>
                  </a:lnTo>
                  <a:lnTo>
                    <a:pt x="211" y="148"/>
                  </a:lnTo>
                  <a:lnTo>
                    <a:pt x="209" y="147"/>
                  </a:lnTo>
                  <a:lnTo>
                    <a:pt x="206" y="147"/>
                  </a:lnTo>
                  <a:lnTo>
                    <a:pt x="200" y="151"/>
                  </a:lnTo>
                  <a:lnTo>
                    <a:pt x="200" y="159"/>
                  </a:lnTo>
                  <a:lnTo>
                    <a:pt x="194" y="159"/>
                  </a:lnTo>
                  <a:lnTo>
                    <a:pt x="190" y="160"/>
                  </a:lnTo>
                  <a:lnTo>
                    <a:pt x="186" y="164"/>
                  </a:lnTo>
                  <a:lnTo>
                    <a:pt x="184" y="167"/>
                  </a:lnTo>
                  <a:lnTo>
                    <a:pt x="183" y="167"/>
                  </a:lnTo>
                  <a:lnTo>
                    <a:pt x="180" y="164"/>
                  </a:lnTo>
                  <a:lnTo>
                    <a:pt x="180" y="163"/>
                  </a:lnTo>
                  <a:lnTo>
                    <a:pt x="182" y="162"/>
                  </a:lnTo>
                  <a:lnTo>
                    <a:pt x="182" y="160"/>
                  </a:lnTo>
                  <a:lnTo>
                    <a:pt x="178" y="157"/>
                  </a:lnTo>
                  <a:lnTo>
                    <a:pt x="176" y="156"/>
                  </a:lnTo>
                  <a:lnTo>
                    <a:pt x="174" y="158"/>
                  </a:lnTo>
                  <a:lnTo>
                    <a:pt x="174" y="164"/>
                  </a:lnTo>
                  <a:lnTo>
                    <a:pt x="172" y="164"/>
                  </a:lnTo>
                  <a:lnTo>
                    <a:pt x="170" y="167"/>
                  </a:lnTo>
                  <a:lnTo>
                    <a:pt x="170" y="174"/>
                  </a:lnTo>
                  <a:lnTo>
                    <a:pt x="173" y="176"/>
                  </a:lnTo>
                  <a:lnTo>
                    <a:pt x="173" y="179"/>
                  </a:lnTo>
                  <a:lnTo>
                    <a:pt x="166" y="184"/>
                  </a:lnTo>
                  <a:lnTo>
                    <a:pt x="158" y="184"/>
                  </a:lnTo>
                  <a:lnTo>
                    <a:pt x="154" y="187"/>
                  </a:lnTo>
                  <a:lnTo>
                    <a:pt x="150" y="193"/>
                  </a:lnTo>
                  <a:lnTo>
                    <a:pt x="147" y="196"/>
                  </a:lnTo>
                  <a:lnTo>
                    <a:pt x="146" y="198"/>
                  </a:lnTo>
                  <a:lnTo>
                    <a:pt x="143" y="196"/>
                  </a:lnTo>
                  <a:lnTo>
                    <a:pt x="139" y="196"/>
                  </a:lnTo>
                  <a:lnTo>
                    <a:pt x="139" y="198"/>
                  </a:lnTo>
                  <a:lnTo>
                    <a:pt x="138" y="199"/>
                  </a:lnTo>
                  <a:lnTo>
                    <a:pt x="136" y="197"/>
                  </a:lnTo>
                  <a:lnTo>
                    <a:pt x="134" y="197"/>
                  </a:lnTo>
                  <a:lnTo>
                    <a:pt x="132" y="201"/>
                  </a:lnTo>
                  <a:lnTo>
                    <a:pt x="129" y="202"/>
                  </a:lnTo>
                  <a:lnTo>
                    <a:pt x="126" y="206"/>
                  </a:lnTo>
                  <a:lnTo>
                    <a:pt x="125" y="209"/>
                  </a:lnTo>
                  <a:lnTo>
                    <a:pt x="121" y="212"/>
                  </a:lnTo>
                  <a:lnTo>
                    <a:pt x="121" y="223"/>
                  </a:lnTo>
                  <a:lnTo>
                    <a:pt x="114" y="223"/>
                  </a:lnTo>
                  <a:lnTo>
                    <a:pt x="106" y="222"/>
                  </a:lnTo>
                  <a:lnTo>
                    <a:pt x="101" y="218"/>
                  </a:lnTo>
                  <a:lnTo>
                    <a:pt x="96" y="217"/>
                  </a:lnTo>
                  <a:lnTo>
                    <a:pt x="96" y="216"/>
                  </a:lnTo>
                  <a:lnTo>
                    <a:pt x="96" y="214"/>
                  </a:lnTo>
                  <a:lnTo>
                    <a:pt x="99" y="207"/>
                  </a:lnTo>
                  <a:lnTo>
                    <a:pt x="99" y="203"/>
                  </a:lnTo>
                  <a:lnTo>
                    <a:pt x="97" y="200"/>
                  </a:lnTo>
                  <a:lnTo>
                    <a:pt x="95" y="200"/>
                  </a:lnTo>
                  <a:lnTo>
                    <a:pt x="93" y="202"/>
                  </a:lnTo>
                  <a:lnTo>
                    <a:pt x="90" y="203"/>
                  </a:lnTo>
                  <a:lnTo>
                    <a:pt x="90" y="206"/>
                  </a:lnTo>
                  <a:lnTo>
                    <a:pt x="88" y="209"/>
                  </a:lnTo>
                  <a:lnTo>
                    <a:pt x="87" y="213"/>
                  </a:lnTo>
                  <a:lnTo>
                    <a:pt x="87" y="218"/>
                  </a:lnTo>
                  <a:lnTo>
                    <a:pt x="85" y="221"/>
                  </a:lnTo>
                  <a:lnTo>
                    <a:pt x="82" y="221"/>
                  </a:lnTo>
                  <a:lnTo>
                    <a:pt x="80" y="223"/>
                  </a:lnTo>
                  <a:lnTo>
                    <a:pt x="75" y="223"/>
                  </a:lnTo>
                  <a:lnTo>
                    <a:pt x="72" y="225"/>
                  </a:lnTo>
                  <a:lnTo>
                    <a:pt x="70" y="227"/>
                  </a:lnTo>
                  <a:lnTo>
                    <a:pt x="65" y="226"/>
                  </a:lnTo>
                  <a:lnTo>
                    <a:pt x="61" y="218"/>
                  </a:lnTo>
                  <a:lnTo>
                    <a:pt x="61" y="212"/>
                  </a:lnTo>
                  <a:lnTo>
                    <a:pt x="62" y="210"/>
                  </a:lnTo>
                  <a:lnTo>
                    <a:pt x="68" y="205"/>
                  </a:lnTo>
                  <a:lnTo>
                    <a:pt x="70" y="201"/>
                  </a:lnTo>
                  <a:lnTo>
                    <a:pt x="68" y="198"/>
                  </a:lnTo>
                  <a:lnTo>
                    <a:pt x="64" y="199"/>
                  </a:lnTo>
                  <a:lnTo>
                    <a:pt x="56" y="204"/>
                  </a:lnTo>
                  <a:lnTo>
                    <a:pt x="55" y="204"/>
                  </a:lnTo>
                  <a:lnTo>
                    <a:pt x="53" y="202"/>
                  </a:lnTo>
                  <a:lnTo>
                    <a:pt x="48" y="202"/>
                  </a:lnTo>
                  <a:lnTo>
                    <a:pt x="45" y="203"/>
                  </a:lnTo>
                  <a:lnTo>
                    <a:pt x="44" y="206"/>
                  </a:lnTo>
                  <a:lnTo>
                    <a:pt x="44" y="209"/>
                  </a:lnTo>
                  <a:lnTo>
                    <a:pt x="43" y="210"/>
                  </a:lnTo>
                  <a:lnTo>
                    <a:pt x="41" y="210"/>
                  </a:lnTo>
                  <a:lnTo>
                    <a:pt x="38" y="208"/>
                  </a:lnTo>
                  <a:lnTo>
                    <a:pt x="33" y="203"/>
                  </a:lnTo>
                  <a:lnTo>
                    <a:pt x="31" y="199"/>
                  </a:lnTo>
                  <a:lnTo>
                    <a:pt x="29" y="197"/>
                  </a:lnTo>
                  <a:lnTo>
                    <a:pt x="24" y="192"/>
                  </a:lnTo>
                  <a:lnTo>
                    <a:pt x="22" y="193"/>
                  </a:lnTo>
                  <a:lnTo>
                    <a:pt x="21" y="191"/>
                  </a:lnTo>
                  <a:lnTo>
                    <a:pt x="22" y="189"/>
                  </a:lnTo>
                  <a:lnTo>
                    <a:pt x="26" y="186"/>
                  </a:lnTo>
                  <a:lnTo>
                    <a:pt x="28" y="181"/>
                  </a:lnTo>
                  <a:lnTo>
                    <a:pt x="28" y="180"/>
                  </a:lnTo>
                  <a:lnTo>
                    <a:pt x="27" y="178"/>
                  </a:lnTo>
                  <a:lnTo>
                    <a:pt x="21" y="178"/>
                  </a:lnTo>
                  <a:lnTo>
                    <a:pt x="15" y="179"/>
                  </a:lnTo>
                  <a:lnTo>
                    <a:pt x="11" y="182"/>
                  </a:lnTo>
                  <a:lnTo>
                    <a:pt x="9" y="182"/>
                  </a:lnTo>
                  <a:lnTo>
                    <a:pt x="9" y="176"/>
                  </a:lnTo>
                  <a:lnTo>
                    <a:pt x="3" y="170"/>
                  </a:lnTo>
                  <a:lnTo>
                    <a:pt x="3" y="168"/>
                  </a:lnTo>
                  <a:lnTo>
                    <a:pt x="4" y="165"/>
                  </a:lnTo>
                  <a:lnTo>
                    <a:pt x="4" y="160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2" y="15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 bwMode="auto">
            <a:xfrm>
              <a:off x="6099070" y="1492883"/>
              <a:ext cx="1274895" cy="1152658"/>
            </a:xfrm>
            <a:custGeom>
              <a:avLst/>
              <a:gdLst>
                <a:gd name="T0" fmla="*/ 94095 w 135"/>
                <a:gd name="T1" fmla="*/ 0 h 122"/>
                <a:gd name="T2" fmla="*/ 265177 w 135"/>
                <a:gd name="T3" fmla="*/ 8554 h 122"/>
                <a:gd name="T4" fmla="*/ 402042 w 135"/>
                <a:gd name="T5" fmla="*/ 179636 h 122"/>
                <a:gd name="T6" fmla="*/ 470475 w 135"/>
                <a:gd name="T7" fmla="*/ 248069 h 122"/>
                <a:gd name="T8" fmla="*/ 521800 w 135"/>
                <a:gd name="T9" fmla="*/ 325055 h 122"/>
                <a:gd name="T10" fmla="*/ 641557 w 135"/>
                <a:gd name="T11" fmla="*/ 376380 h 122"/>
                <a:gd name="T12" fmla="*/ 761314 w 135"/>
                <a:gd name="T13" fmla="*/ 410596 h 122"/>
                <a:gd name="T14" fmla="*/ 829747 w 135"/>
                <a:gd name="T15" fmla="*/ 521800 h 122"/>
                <a:gd name="T16" fmla="*/ 1000829 w 135"/>
                <a:gd name="T17" fmla="*/ 427705 h 122"/>
                <a:gd name="T18" fmla="*/ 1137695 w 135"/>
                <a:gd name="T19" fmla="*/ 367826 h 122"/>
                <a:gd name="T20" fmla="*/ 1154803 w 135"/>
                <a:gd name="T21" fmla="*/ 461921 h 122"/>
                <a:gd name="T22" fmla="*/ 1137695 w 135"/>
                <a:gd name="T23" fmla="*/ 590232 h 122"/>
                <a:gd name="T24" fmla="*/ 1129141 w 135"/>
                <a:gd name="T25" fmla="*/ 769868 h 122"/>
                <a:gd name="T26" fmla="*/ 1060708 w 135"/>
                <a:gd name="T27" fmla="*/ 778422 h 122"/>
                <a:gd name="T28" fmla="*/ 1000829 w 135"/>
                <a:gd name="T29" fmla="*/ 812639 h 122"/>
                <a:gd name="T30" fmla="*/ 1009383 w 135"/>
                <a:gd name="T31" fmla="*/ 881071 h 122"/>
                <a:gd name="T32" fmla="*/ 1043600 w 135"/>
                <a:gd name="T33" fmla="*/ 1017937 h 122"/>
                <a:gd name="T34" fmla="*/ 966613 w 135"/>
                <a:gd name="T35" fmla="*/ 983720 h 122"/>
                <a:gd name="T36" fmla="*/ 940950 w 135"/>
                <a:gd name="T37" fmla="*/ 975166 h 122"/>
                <a:gd name="T38" fmla="*/ 881072 w 135"/>
                <a:gd name="T39" fmla="*/ 1009383 h 122"/>
                <a:gd name="T40" fmla="*/ 838301 w 135"/>
                <a:gd name="T41" fmla="*/ 1043599 h 122"/>
                <a:gd name="T42" fmla="*/ 744206 w 135"/>
                <a:gd name="T43" fmla="*/ 958058 h 122"/>
                <a:gd name="T44" fmla="*/ 667219 w 135"/>
                <a:gd name="T45" fmla="*/ 932396 h 122"/>
                <a:gd name="T46" fmla="*/ 598787 w 135"/>
                <a:gd name="T47" fmla="*/ 898180 h 122"/>
                <a:gd name="T48" fmla="*/ 547462 w 135"/>
                <a:gd name="T49" fmla="*/ 898180 h 122"/>
                <a:gd name="T50" fmla="*/ 530354 w 135"/>
                <a:gd name="T51" fmla="*/ 846855 h 122"/>
                <a:gd name="T52" fmla="*/ 393488 w 135"/>
                <a:gd name="T53" fmla="*/ 898180 h 122"/>
                <a:gd name="T54" fmla="*/ 333610 w 135"/>
                <a:gd name="T55" fmla="*/ 829747 h 122"/>
                <a:gd name="T56" fmla="*/ 290839 w 135"/>
                <a:gd name="T57" fmla="*/ 821193 h 122"/>
                <a:gd name="T58" fmla="*/ 333610 w 135"/>
                <a:gd name="T59" fmla="*/ 786976 h 122"/>
                <a:gd name="T60" fmla="*/ 307947 w 135"/>
                <a:gd name="T61" fmla="*/ 744206 h 122"/>
                <a:gd name="T62" fmla="*/ 265177 w 135"/>
                <a:gd name="T63" fmla="*/ 769868 h 122"/>
                <a:gd name="T64" fmla="*/ 222406 w 135"/>
                <a:gd name="T65" fmla="*/ 684327 h 122"/>
                <a:gd name="T66" fmla="*/ 282285 w 135"/>
                <a:gd name="T67" fmla="*/ 590232 h 122"/>
                <a:gd name="T68" fmla="*/ 307947 w 135"/>
                <a:gd name="T69" fmla="*/ 530354 h 122"/>
                <a:gd name="T70" fmla="*/ 342164 w 135"/>
                <a:gd name="T71" fmla="*/ 590232 h 122"/>
                <a:gd name="T72" fmla="*/ 350718 w 135"/>
                <a:gd name="T73" fmla="*/ 504691 h 122"/>
                <a:gd name="T74" fmla="*/ 367826 w 135"/>
                <a:gd name="T75" fmla="*/ 427705 h 122"/>
                <a:gd name="T76" fmla="*/ 367826 w 135"/>
                <a:gd name="T77" fmla="*/ 282285 h 122"/>
                <a:gd name="T78" fmla="*/ 325056 w 135"/>
                <a:gd name="T79" fmla="*/ 171082 h 122"/>
                <a:gd name="T80" fmla="*/ 248069 w 135"/>
                <a:gd name="T81" fmla="*/ 222406 h 122"/>
                <a:gd name="T82" fmla="*/ 119757 w 135"/>
                <a:gd name="T83" fmla="*/ 188190 h 122"/>
                <a:gd name="T84" fmla="*/ 76987 w 135"/>
                <a:gd name="T85" fmla="*/ 128311 h 122"/>
                <a:gd name="T86" fmla="*/ 34216 w 135"/>
                <a:gd name="T87" fmla="*/ 162528 h 122"/>
                <a:gd name="T88" fmla="*/ 17108 w 135"/>
                <a:gd name="T89" fmla="*/ 102649 h 12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5"/>
                <a:gd name="T136" fmla="*/ 0 h 122"/>
                <a:gd name="T137" fmla="*/ 135 w 135"/>
                <a:gd name="T138" fmla="*/ 122 h 12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5" h="122">
                  <a:moveTo>
                    <a:pt x="0" y="6"/>
                  </a:moveTo>
                  <a:lnTo>
                    <a:pt x="5" y="3"/>
                  </a:lnTo>
                  <a:lnTo>
                    <a:pt x="11" y="0"/>
                  </a:lnTo>
                  <a:lnTo>
                    <a:pt x="18" y="0"/>
                  </a:lnTo>
                  <a:lnTo>
                    <a:pt x="21" y="2"/>
                  </a:lnTo>
                  <a:lnTo>
                    <a:pt x="31" y="1"/>
                  </a:lnTo>
                  <a:lnTo>
                    <a:pt x="35" y="3"/>
                  </a:lnTo>
                  <a:lnTo>
                    <a:pt x="47" y="18"/>
                  </a:lnTo>
                  <a:lnTo>
                    <a:pt x="47" y="21"/>
                  </a:lnTo>
                  <a:lnTo>
                    <a:pt x="48" y="23"/>
                  </a:lnTo>
                  <a:lnTo>
                    <a:pt x="50" y="24"/>
                  </a:lnTo>
                  <a:lnTo>
                    <a:pt x="55" y="29"/>
                  </a:lnTo>
                  <a:lnTo>
                    <a:pt x="56" y="34"/>
                  </a:lnTo>
                  <a:lnTo>
                    <a:pt x="58" y="35"/>
                  </a:lnTo>
                  <a:lnTo>
                    <a:pt x="61" y="38"/>
                  </a:lnTo>
                  <a:lnTo>
                    <a:pt x="61" y="43"/>
                  </a:lnTo>
                  <a:lnTo>
                    <a:pt x="72" y="43"/>
                  </a:lnTo>
                  <a:lnTo>
                    <a:pt x="75" y="44"/>
                  </a:lnTo>
                  <a:lnTo>
                    <a:pt x="80" y="43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50"/>
                  </a:lnTo>
                  <a:lnTo>
                    <a:pt x="94" y="56"/>
                  </a:lnTo>
                  <a:lnTo>
                    <a:pt x="97" y="61"/>
                  </a:lnTo>
                  <a:lnTo>
                    <a:pt x="101" y="62"/>
                  </a:lnTo>
                  <a:lnTo>
                    <a:pt x="111" y="58"/>
                  </a:lnTo>
                  <a:lnTo>
                    <a:pt x="117" y="50"/>
                  </a:lnTo>
                  <a:lnTo>
                    <a:pt x="128" y="40"/>
                  </a:lnTo>
                  <a:lnTo>
                    <a:pt x="132" y="40"/>
                  </a:lnTo>
                  <a:lnTo>
                    <a:pt x="133" y="43"/>
                  </a:lnTo>
                  <a:lnTo>
                    <a:pt x="131" y="44"/>
                  </a:lnTo>
                  <a:lnTo>
                    <a:pt x="131" y="50"/>
                  </a:lnTo>
                  <a:lnTo>
                    <a:pt x="135" y="54"/>
                  </a:lnTo>
                  <a:lnTo>
                    <a:pt x="135" y="61"/>
                  </a:lnTo>
                  <a:lnTo>
                    <a:pt x="133" y="65"/>
                  </a:lnTo>
                  <a:lnTo>
                    <a:pt x="133" y="69"/>
                  </a:lnTo>
                  <a:lnTo>
                    <a:pt x="133" y="80"/>
                  </a:lnTo>
                  <a:lnTo>
                    <a:pt x="132" y="82"/>
                  </a:lnTo>
                  <a:lnTo>
                    <a:pt x="132" y="90"/>
                  </a:lnTo>
                  <a:lnTo>
                    <a:pt x="130" y="92"/>
                  </a:lnTo>
                  <a:lnTo>
                    <a:pt x="125" y="93"/>
                  </a:lnTo>
                  <a:lnTo>
                    <a:pt x="124" y="91"/>
                  </a:lnTo>
                  <a:lnTo>
                    <a:pt x="120" y="91"/>
                  </a:lnTo>
                  <a:lnTo>
                    <a:pt x="119" y="93"/>
                  </a:lnTo>
                  <a:lnTo>
                    <a:pt x="117" y="95"/>
                  </a:lnTo>
                  <a:lnTo>
                    <a:pt x="115" y="96"/>
                  </a:lnTo>
                  <a:lnTo>
                    <a:pt x="115" y="100"/>
                  </a:lnTo>
                  <a:lnTo>
                    <a:pt x="118" y="103"/>
                  </a:lnTo>
                  <a:lnTo>
                    <a:pt x="118" y="107"/>
                  </a:lnTo>
                  <a:lnTo>
                    <a:pt x="122" y="114"/>
                  </a:lnTo>
                  <a:lnTo>
                    <a:pt x="122" y="119"/>
                  </a:lnTo>
                  <a:lnTo>
                    <a:pt x="120" y="119"/>
                  </a:lnTo>
                  <a:lnTo>
                    <a:pt x="117" y="119"/>
                  </a:lnTo>
                  <a:lnTo>
                    <a:pt x="113" y="115"/>
                  </a:lnTo>
                  <a:lnTo>
                    <a:pt x="112" y="113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08" y="114"/>
                  </a:lnTo>
                  <a:lnTo>
                    <a:pt x="103" y="117"/>
                  </a:lnTo>
                  <a:lnTo>
                    <a:pt x="103" y="118"/>
                  </a:lnTo>
                  <a:lnTo>
                    <a:pt x="105" y="118"/>
                  </a:lnTo>
                  <a:lnTo>
                    <a:pt x="100" y="122"/>
                  </a:lnTo>
                  <a:lnTo>
                    <a:pt x="98" y="122"/>
                  </a:lnTo>
                  <a:lnTo>
                    <a:pt x="91" y="115"/>
                  </a:lnTo>
                  <a:lnTo>
                    <a:pt x="89" y="112"/>
                  </a:lnTo>
                  <a:lnTo>
                    <a:pt x="87" y="112"/>
                  </a:lnTo>
                  <a:lnTo>
                    <a:pt x="85" y="117"/>
                  </a:lnTo>
                  <a:lnTo>
                    <a:pt x="83" y="117"/>
                  </a:lnTo>
                  <a:lnTo>
                    <a:pt x="78" y="109"/>
                  </a:lnTo>
                  <a:lnTo>
                    <a:pt x="75" y="109"/>
                  </a:lnTo>
                  <a:lnTo>
                    <a:pt x="72" y="105"/>
                  </a:lnTo>
                  <a:lnTo>
                    <a:pt x="70" y="105"/>
                  </a:lnTo>
                  <a:lnTo>
                    <a:pt x="67" y="107"/>
                  </a:lnTo>
                  <a:lnTo>
                    <a:pt x="65" y="107"/>
                  </a:lnTo>
                  <a:lnTo>
                    <a:pt x="64" y="105"/>
                  </a:lnTo>
                  <a:lnTo>
                    <a:pt x="64" y="100"/>
                  </a:lnTo>
                  <a:lnTo>
                    <a:pt x="63" y="99"/>
                  </a:lnTo>
                  <a:lnTo>
                    <a:pt x="62" y="99"/>
                  </a:lnTo>
                  <a:lnTo>
                    <a:pt x="56" y="104"/>
                  </a:lnTo>
                  <a:lnTo>
                    <a:pt x="49" y="107"/>
                  </a:lnTo>
                  <a:lnTo>
                    <a:pt x="46" y="105"/>
                  </a:lnTo>
                  <a:lnTo>
                    <a:pt x="43" y="102"/>
                  </a:lnTo>
                  <a:lnTo>
                    <a:pt x="41" y="99"/>
                  </a:lnTo>
                  <a:lnTo>
                    <a:pt x="39" y="97"/>
                  </a:lnTo>
                  <a:lnTo>
                    <a:pt x="38" y="97"/>
                  </a:lnTo>
                  <a:lnTo>
                    <a:pt x="37" y="98"/>
                  </a:lnTo>
                  <a:lnTo>
                    <a:pt x="34" y="96"/>
                  </a:lnTo>
                  <a:lnTo>
                    <a:pt x="34" y="94"/>
                  </a:lnTo>
                  <a:lnTo>
                    <a:pt x="36" y="92"/>
                  </a:lnTo>
                  <a:lnTo>
                    <a:pt x="39" y="92"/>
                  </a:lnTo>
                  <a:lnTo>
                    <a:pt x="39" y="90"/>
                  </a:lnTo>
                  <a:lnTo>
                    <a:pt x="37" y="87"/>
                  </a:lnTo>
                  <a:lnTo>
                    <a:pt x="36" y="87"/>
                  </a:lnTo>
                  <a:lnTo>
                    <a:pt x="34" y="88"/>
                  </a:lnTo>
                  <a:lnTo>
                    <a:pt x="34" y="90"/>
                  </a:lnTo>
                  <a:lnTo>
                    <a:pt x="31" y="90"/>
                  </a:lnTo>
                  <a:lnTo>
                    <a:pt x="28" y="87"/>
                  </a:lnTo>
                  <a:lnTo>
                    <a:pt x="26" y="84"/>
                  </a:lnTo>
                  <a:lnTo>
                    <a:pt x="26" y="80"/>
                  </a:lnTo>
                  <a:lnTo>
                    <a:pt x="31" y="75"/>
                  </a:lnTo>
                  <a:lnTo>
                    <a:pt x="31" y="72"/>
                  </a:lnTo>
                  <a:lnTo>
                    <a:pt x="33" y="69"/>
                  </a:lnTo>
                  <a:lnTo>
                    <a:pt x="36" y="66"/>
                  </a:lnTo>
                  <a:lnTo>
                    <a:pt x="36" y="63"/>
                  </a:lnTo>
                  <a:lnTo>
                    <a:pt x="36" y="62"/>
                  </a:lnTo>
                  <a:lnTo>
                    <a:pt x="39" y="62"/>
                  </a:lnTo>
                  <a:lnTo>
                    <a:pt x="39" y="67"/>
                  </a:lnTo>
                  <a:lnTo>
                    <a:pt x="40" y="69"/>
                  </a:lnTo>
                  <a:lnTo>
                    <a:pt x="44" y="69"/>
                  </a:lnTo>
                  <a:lnTo>
                    <a:pt x="44" y="61"/>
                  </a:lnTo>
                  <a:lnTo>
                    <a:pt x="41" y="59"/>
                  </a:lnTo>
                  <a:lnTo>
                    <a:pt x="41" y="56"/>
                  </a:lnTo>
                  <a:lnTo>
                    <a:pt x="43" y="52"/>
                  </a:lnTo>
                  <a:lnTo>
                    <a:pt x="43" y="50"/>
                  </a:lnTo>
                  <a:lnTo>
                    <a:pt x="40" y="46"/>
                  </a:lnTo>
                  <a:lnTo>
                    <a:pt x="40" y="42"/>
                  </a:lnTo>
                  <a:lnTo>
                    <a:pt x="43" y="33"/>
                  </a:lnTo>
                  <a:lnTo>
                    <a:pt x="43" y="29"/>
                  </a:lnTo>
                  <a:lnTo>
                    <a:pt x="41" y="24"/>
                  </a:lnTo>
                  <a:lnTo>
                    <a:pt x="38" y="20"/>
                  </a:lnTo>
                  <a:lnTo>
                    <a:pt x="35" y="20"/>
                  </a:lnTo>
                  <a:lnTo>
                    <a:pt x="32" y="22"/>
                  </a:lnTo>
                  <a:lnTo>
                    <a:pt x="29" y="26"/>
                  </a:lnTo>
                  <a:lnTo>
                    <a:pt x="18" y="29"/>
                  </a:lnTo>
                  <a:lnTo>
                    <a:pt x="16" y="26"/>
                  </a:lnTo>
                  <a:lnTo>
                    <a:pt x="14" y="22"/>
                  </a:lnTo>
                  <a:lnTo>
                    <a:pt x="14" y="19"/>
                  </a:lnTo>
                  <a:lnTo>
                    <a:pt x="12" y="16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3" y="8"/>
                  </a:lnTo>
                  <a:lnTo>
                    <a:pt x="0" y="6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13"/>
            <p:cNvSpPr/>
            <p:nvPr/>
          </p:nvSpPr>
          <p:spPr bwMode="auto">
            <a:xfrm>
              <a:off x="3897878" y="4788089"/>
              <a:ext cx="1029358" cy="1077075"/>
            </a:xfrm>
            <a:custGeom>
              <a:avLst/>
              <a:gdLst>
                <a:gd name="T0" fmla="*/ 786976 w 109"/>
                <a:gd name="T1" fmla="*/ 727098 h 114"/>
                <a:gd name="T2" fmla="*/ 692881 w 109"/>
                <a:gd name="T3" fmla="*/ 804085 h 114"/>
                <a:gd name="T4" fmla="*/ 633003 w 109"/>
                <a:gd name="T5" fmla="*/ 778423 h 114"/>
                <a:gd name="T6" fmla="*/ 547462 w 109"/>
                <a:gd name="T7" fmla="*/ 769869 h 114"/>
                <a:gd name="T8" fmla="*/ 470475 w 109"/>
                <a:gd name="T9" fmla="*/ 804085 h 114"/>
                <a:gd name="T10" fmla="*/ 427705 w 109"/>
                <a:gd name="T11" fmla="*/ 804085 h 114"/>
                <a:gd name="T12" fmla="*/ 444813 w 109"/>
                <a:gd name="T13" fmla="*/ 898180 h 114"/>
                <a:gd name="T14" fmla="*/ 453367 w 109"/>
                <a:gd name="T15" fmla="*/ 949505 h 114"/>
                <a:gd name="T16" fmla="*/ 376380 w 109"/>
                <a:gd name="T17" fmla="*/ 940951 h 114"/>
                <a:gd name="T18" fmla="*/ 307947 w 109"/>
                <a:gd name="T19" fmla="*/ 915288 h 114"/>
                <a:gd name="T20" fmla="*/ 205298 w 109"/>
                <a:gd name="T21" fmla="*/ 838301 h 114"/>
                <a:gd name="T22" fmla="*/ 179636 w 109"/>
                <a:gd name="T23" fmla="*/ 752761 h 114"/>
                <a:gd name="T24" fmla="*/ 136865 w 109"/>
                <a:gd name="T25" fmla="*/ 701436 h 114"/>
                <a:gd name="T26" fmla="*/ 128311 w 109"/>
                <a:gd name="T27" fmla="*/ 641557 h 114"/>
                <a:gd name="T28" fmla="*/ 76987 w 109"/>
                <a:gd name="T29" fmla="*/ 581679 h 114"/>
                <a:gd name="T30" fmla="*/ 0 w 109"/>
                <a:gd name="T31" fmla="*/ 504692 h 114"/>
                <a:gd name="T32" fmla="*/ 119757 w 109"/>
                <a:gd name="T33" fmla="*/ 333610 h 114"/>
                <a:gd name="T34" fmla="*/ 136865 w 109"/>
                <a:gd name="T35" fmla="*/ 239515 h 114"/>
                <a:gd name="T36" fmla="*/ 94095 w 109"/>
                <a:gd name="T37" fmla="*/ 153974 h 114"/>
                <a:gd name="T38" fmla="*/ 145420 w 109"/>
                <a:gd name="T39" fmla="*/ 94095 h 114"/>
                <a:gd name="T40" fmla="*/ 162528 w 109"/>
                <a:gd name="T41" fmla="*/ 0 h 114"/>
                <a:gd name="T42" fmla="*/ 205298 w 109"/>
                <a:gd name="T43" fmla="*/ 68433 h 114"/>
                <a:gd name="T44" fmla="*/ 230960 w 109"/>
                <a:gd name="T45" fmla="*/ 102649 h 114"/>
                <a:gd name="T46" fmla="*/ 248069 w 109"/>
                <a:gd name="T47" fmla="*/ 34216 h 114"/>
                <a:gd name="T48" fmla="*/ 273731 w 109"/>
                <a:gd name="T49" fmla="*/ 85541 h 114"/>
                <a:gd name="T50" fmla="*/ 359272 w 109"/>
                <a:gd name="T51" fmla="*/ 153974 h 114"/>
                <a:gd name="T52" fmla="*/ 436259 w 109"/>
                <a:gd name="T53" fmla="*/ 299393 h 114"/>
                <a:gd name="T54" fmla="*/ 444813 w 109"/>
                <a:gd name="T55" fmla="*/ 342164 h 114"/>
                <a:gd name="T56" fmla="*/ 487583 w 109"/>
                <a:gd name="T57" fmla="*/ 384934 h 114"/>
                <a:gd name="T58" fmla="*/ 547462 w 109"/>
                <a:gd name="T59" fmla="*/ 384934 h 114"/>
                <a:gd name="T60" fmla="*/ 607341 w 109"/>
                <a:gd name="T61" fmla="*/ 333610 h 114"/>
                <a:gd name="T62" fmla="*/ 590232 w 109"/>
                <a:gd name="T63" fmla="*/ 282285 h 114"/>
                <a:gd name="T64" fmla="*/ 624449 w 109"/>
                <a:gd name="T65" fmla="*/ 213852 h 114"/>
                <a:gd name="T66" fmla="*/ 633003 w 109"/>
                <a:gd name="T67" fmla="*/ 136866 h 114"/>
                <a:gd name="T68" fmla="*/ 658665 w 109"/>
                <a:gd name="T69" fmla="*/ 76987 h 114"/>
                <a:gd name="T70" fmla="*/ 727098 w 109"/>
                <a:gd name="T71" fmla="*/ 76987 h 114"/>
                <a:gd name="T72" fmla="*/ 761314 w 109"/>
                <a:gd name="T73" fmla="*/ 153974 h 114"/>
                <a:gd name="T74" fmla="*/ 838301 w 109"/>
                <a:gd name="T75" fmla="*/ 145420 h 114"/>
                <a:gd name="T76" fmla="*/ 812639 w 109"/>
                <a:gd name="T77" fmla="*/ 222407 h 114"/>
                <a:gd name="T78" fmla="*/ 761314 w 109"/>
                <a:gd name="T79" fmla="*/ 205298 h 114"/>
                <a:gd name="T80" fmla="*/ 667219 w 109"/>
                <a:gd name="T81" fmla="*/ 248069 h 114"/>
                <a:gd name="T82" fmla="*/ 675773 w 109"/>
                <a:gd name="T83" fmla="*/ 307948 h 114"/>
                <a:gd name="T84" fmla="*/ 752760 w 109"/>
                <a:gd name="T85" fmla="*/ 307948 h 114"/>
                <a:gd name="T86" fmla="*/ 735652 w 109"/>
                <a:gd name="T87" fmla="*/ 419151 h 114"/>
                <a:gd name="T88" fmla="*/ 778422 w 109"/>
                <a:gd name="T89" fmla="*/ 453367 h 114"/>
                <a:gd name="T90" fmla="*/ 769868 w 109"/>
                <a:gd name="T91" fmla="*/ 556016 h 114"/>
                <a:gd name="T92" fmla="*/ 821193 w 109"/>
                <a:gd name="T93" fmla="*/ 590233 h 114"/>
                <a:gd name="T94" fmla="*/ 932396 w 109"/>
                <a:gd name="T95" fmla="*/ 641557 h 114"/>
                <a:gd name="T96" fmla="*/ 846855 w 109"/>
                <a:gd name="T97" fmla="*/ 692882 h 1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09"/>
                <a:gd name="T148" fmla="*/ 0 h 114"/>
                <a:gd name="T149" fmla="*/ 109 w 109"/>
                <a:gd name="T150" fmla="*/ 114 h 1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09" h="114">
                  <a:moveTo>
                    <a:pt x="99" y="81"/>
                  </a:moveTo>
                  <a:lnTo>
                    <a:pt x="96" y="83"/>
                  </a:lnTo>
                  <a:lnTo>
                    <a:pt x="92" y="85"/>
                  </a:lnTo>
                  <a:lnTo>
                    <a:pt x="89" y="90"/>
                  </a:lnTo>
                  <a:lnTo>
                    <a:pt x="84" y="90"/>
                  </a:lnTo>
                  <a:lnTo>
                    <a:pt x="81" y="94"/>
                  </a:lnTo>
                  <a:lnTo>
                    <a:pt x="78" y="94"/>
                  </a:lnTo>
                  <a:lnTo>
                    <a:pt x="76" y="91"/>
                  </a:lnTo>
                  <a:lnTo>
                    <a:pt x="74" y="91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4" y="90"/>
                  </a:lnTo>
                  <a:lnTo>
                    <a:pt x="61" y="90"/>
                  </a:lnTo>
                  <a:lnTo>
                    <a:pt x="58" y="94"/>
                  </a:lnTo>
                  <a:lnTo>
                    <a:pt x="55" y="94"/>
                  </a:lnTo>
                  <a:lnTo>
                    <a:pt x="53" y="92"/>
                  </a:lnTo>
                  <a:lnTo>
                    <a:pt x="52" y="92"/>
                  </a:lnTo>
                  <a:lnTo>
                    <a:pt x="50" y="94"/>
                  </a:lnTo>
                  <a:lnTo>
                    <a:pt x="50" y="97"/>
                  </a:lnTo>
                  <a:lnTo>
                    <a:pt x="52" y="100"/>
                  </a:lnTo>
                  <a:lnTo>
                    <a:pt x="52" y="105"/>
                  </a:lnTo>
                  <a:lnTo>
                    <a:pt x="51" y="106"/>
                  </a:lnTo>
                  <a:lnTo>
                    <a:pt x="52" y="107"/>
                  </a:lnTo>
                  <a:lnTo>
                    <a:pt x="53" y="111"/>
                  </a:lnTo>
                  <a:lnTo>
                    <a:pt x="52" y="114"/>
                  </a:lnTo>
                  <a:lnTo>
                    <a:pt x="50" y="114"/>
                  </a:lnTo>
                  <a:lnTo>
                    <a:pt x="44" y="110"/>
                  </a:lnTo>
                  <a:lnTo>
                    <a:pt x="44" y="103"/>
                  </a:lnTo>
                  <a:lnTo>
                    <a:pt x="41" y="103"/>
                  </a:lnTo>
                  <a:lnTo>
                    <a:pt x="36" y="107"/>
                  </a:lnTo>
                  <a:lnTo>
                    <a:pt x="34" y="106"/>
                  </a:lnTo>
                  <a:lnTo>
                    <a:pt x="27" y="98"/>
                  </a:lnTo>
                  <a:lnTo>
                    <a:pt x="24" y="98"/>
                  </a:lnTo>
                  <a:lnTo>
                    <a:pt x="20" y="95"/>
                  </a:lnTo>
                  <a:lnTo>
                    <a:pt x="20" y="89"/>
                  </a:lnTo>
                  <a:lnTo>
                    <a:pt x="21" y="88"/>
                  </a:lnTo>
                  <a:lnTo>
                    <a:pt x="21" y="84"/>
                  </a:lnTo>
                  <a:lnTo>
                    <a:pt x="18" y="83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5" y="79"/>
                  </a:lnTo>
                  <a:lnTo>
                    <a:pt x="15" y="75"/>
                  </a:lnTo>
                  <a:lnTo>
                    <a:pt x="13" y="71"/>
                  </a:lnTo>
                  <a:lnTo>
                    <a:pt x="12" y="69"/>
                  </a:lnTo>
                  <a:lnTo>
                    <a:pt x="9" y="68"/>
                  </a:lnTo>
                  <a:lnTo>
                    <a:pt x="4" y="71"/>
                  </a:lnTo>
                  <a:lnTo>
                    <a:pt x="1" y="71"/>
                  </a:lnTo>
                  <a:lnTo>
                    <a:pt x="0" y="59"/>
                  </a:lnTo>
                  <a:lnTo>
                    <a:pt x="5" y="52"/>
                  </a:lnTo>
                  <a:lnTo>
                    <a:pt x="14" y="45"/>
                  </a:lnTo>
                  <a:lnTo>
                    <a:pt x="14" y="39"/>
                  </a:lnTo>
                  <a:lnTo>
                    <a:pt x="15" y="39"/>
                  </a:lnTo>
                  <a:lnTo>
                    <a:pt x="15" y="29"/>
                  </a:lnTo>
                  <a:lnTo>
                    <a:pt x="16" y="28"/>
                  </a:lnTo>
                  <a:lnTo>
                    <a:pt x="16" y="25"/>
                  </a:lnTo>
                  <a:lnTo>
                    <a:pt x="15" y="22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7" y="5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25" y="12"/>
                  </a:lnTo>
                  <a:lnTo>
                    <a:pt x="27" y="12"/>
                  </a:lnTo>
                  <a:lnTo>
                    <a:pt x="27" y="10"/>
                  </a:lnTo>
                  <a:lnTo>
                    <a:pt x="27" y="5"/>
                  </a:lnTo>
                  <a:lnTo>
                    <a:pt x="29" y="4"/>
                  </a:lnTo>
                  <a:lnTo>
                    <a:pt x="30" y="4"/>
                  </a:lnTo>
                  <a:lnTo>
                    <a:pt x="32" y="7"/>
                  </a:lnTo>
                  <a:lnTo>
                    <a:pt x="32" y="10"/>
                  </a:lnTo>
                  <a:lnTo>
                    <a:pt x="37" y="17"/>
                  </a:lnTo>
                  <a:lnTo>
                    <a:pt x="40" y="18"/>
                  </a:lnTo>
                  <a:lnTo>
                    <a:pt x="42" y="18"/>
                  </a:lnTo>
                  <a:lnTo>
                    <a:pt x="46" y="26"/>
                  </a:lnTo>
                  <a:lnTo>
                    <a:pt x="51" y="32"/>
                  </a:lnTo>
                  <a:lnTo>
                    <a:pt x="51" y="35"/>
                  </a:lnTo>
                  <a:lnTo>
                    <a:pt x="49" y="37"/>
                  </a:lnTo>
                  <a:lnTo>
                    <a:pt x="49" y="38"/>
                  </a:lnTo>
                  <a:lnTo>
                    <a:pt x="52" y="40"/>
                  </a:lnTo>
                  <a:lnTo>
                    <a:pt x="52" y="47"/>
                  </a:lnTo>
                  <a:lnTo>
                    <a:pt x="53" y="48"/>
                  </a:lnTo>
                  <a:lnTo>
                    <a:pt x="57" y="45"/>
                  </a:lnTo>
                  <a:lnTo>
                    <a:pt x="59" y="46"/>
                  </a:lnTo>
                  <a:lnTo>
                    <a:pt x="62" y="45"/>
                  </a:lnTo>
                  <a:lnTo>
                    <a:pt x="64" y="45"/>
                  </a:lnTo>
                  <a:lnTo>
                    <a:pt x="69" y="41"/>
                  </a:lnTo>
                  <a:lnTo>
                    <a:pt x="71" y="41"/>
                  </a:lnTo>
                  <a:lnTo>
                    <a:pt x="71" y="39"/>
                  </a:lnTo>
                  <a:lnTo>
                    <a:pt x="72" y="39"/>
                  </a:lnTo>
                  <a:lnTo>
                    <a:pt x="72" y="36"/>
                  </a:lnTo>
                  <a:lnTo>
                    <a:pt x="69" y="33"/>
                  </a:lnTo>
                  <a:lnTo>
                    <a:pt x="69" y="29"/>
                  </a:lnTo>
                  <a:lnTo>
                    <a:pt x="71" y="26"/>
                  </a:lnTo>
                  <a:lnTo>
                    <a:pt x="73" y="25"/>
                  </a:lnTo>
                  <a:lnTo>
                    <a:pt x="76" y="22"/>
                  </a:lnTo>
                  <a:lnTo>
                    <a:pt x="76" y="19"/>
                  </a:lnTo>
                  <a:lnTo>
                    <a:pt x="74" y="16"/>
                  </a:lnTo>
                  <a:lnTo>
                    <a:pt x="74" y="13"/>
                  </a:lnTo>
                  <a:lnTo>
                    <a:pt x="77" y="11"/>
                  </a:lnTo>
                  <a:lnTo>
                    <a:pt x="77" y="9"/>
                  </a:lnTo>
                  <a:lnTo>
                    <a:pt x="79" y="7"/>
                  </a:lnTo>
                  <a:lnTo>
                    <a:pt x="83" y="7"/>
                  </a:lnTo>
                  <a:lnTo>
                    <a:pt x="85" y="9"/>
                  </a:lnTo>
                  <a:lnTo>
                    <a:pt x="85" y="11"/>
                  </a:lnTo>
                  <a:lnTo>
                    <a:pt x="85" y="13"/>
                  </a:lnTo>
                  <a:lnTo>
                    <a:pt x="89" y="18"/>
                  </a:lnTo>
                  <a:lnTo>
                    <a:pt x="93" y="18"/>
                  </a:lnTo>
                  <a:lnTo>
                    <a:pt x="97" y="15"/>
                  </a:lnTo>
                  <a:lnTo>
                    <a:pt x="98" y="17"/>
                  </a:lnTo>
                  <a:lnTo>
                    <a:pt x="98" y="22"/>
                  </a:lnTo>
                  <a:lnTo>
                    <a:pt x="97" y="24"/>
                  </a:lnTo>
                  <a:lnTo>
                    <a:pt x="95" y="26"/>
                  </a:lnTo>
                  <a:lnTo>
                    <a:pt x="92" y="26"/>
                  </a:lnTo>
                  <a:lnTo>
                    <a:pt x="90" y="25"/>
                  </a:lnTo>
                  <a:lnTo>
                    <a:pt x="89" y="24"/>
                  </a:lnTo>
                  <a:lnTo>
                    <a:pt x="86" y="24"/>
                  </a:lnTo>
                  <a:lnTo>
                    <a:pt x="81" y="26"/>
                  </a:lnTo>
                  <a:lnTo>
                    <a:pt x="78" y="29"/>
                  </a:lnTo>
                  <a:lnTo>
                    <a:pt x="78" y="32"/>
                  </a:lnTo>
                  <a:lnTo>
                    <a:pt x="79" y="33"/>
                  </a:lnTo>
                  <a:lnTo>
                    <a:pt x="79" y="36"/>
                  </a:lnTo>
                  <a:lnTo>
                    <a:pt x="82" y="37"/>
                  </a:lnTo>
                  <a:lnTo>
                    <a:pt x="83" y="36"/>
                  </a:lnTo>
                  <a:lnTo>
                    <a:pt x="88" y="36"/>
                  </a:lnTo>
                  <a:lnTo>
                    <a:pt x="89" y="38"/>
                  </a:lnTo>
                  <a:lnTo>
                    <a:pt x="89" y="41"/>
                  </a:lnTo>
                  <a:lnTo>
                    <a:pt x="86" y="49"/>
                  </a:lnTo>
                  <a:lnTo>
                    <a:pt x="86" y="51"/>
                  </a:lnTo>
                  <a:lnTo>
                    <a:pt x="89" y="53"/>
                  </a:lnTo>
                  <a:lnTo>
                    <a:pt x="91" y="53"/>
                  </a:lnTo>
                  <a:lnTo>
                    <a:pt x="91" y="58"/>
                  </a:lnTo>
                  <a:lnTo>
                    <a:pt x="90" y="59"/>
                  </a:lnTo>
                  <a:lnTo>
                    <a:pt x="90" y="65"/>
                  </a:lnTo>
                  <a:lnTo>
                    <a:pt x="92" y="68"/>
                  </a:lnTo>
                  <a:lnTo>
                    <a:pt x="94" y="69"/>
                  </a:lnTo>
                  <a:lnTo>
                    <a:pt x="96" y="69"/>
                  </a:lnTo>
                  <a:lnTo>
                    <a:pt x="105" y="73"/>
                  </a:lnTo>
                  <a:lnTo>
                    <a:pt x="108" y="73"/>
                  </a:lnTo>
                  <a:lnTo>
                    <a:pt x="109" y="75"/>
                  </a:lnTo>
                  <a:lnTo>
                    <a:pt x="108" y="77"/>
                  </a:lnTo>
                  <a:lnTo>
                    <a:pt x="104" y="81"/>
                  </a:lnTo>
                  <a:lnTo>
                    <a:pt x="99" y="8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14"/>
            <p:cNvSpPr/>
            <p:nvPr/>
          </p:nvSpPr>
          <p:spPr bwMode="auto">
            <a:xfrm>
              <a:off x="4747807" y="5166009"/>
              <a:ext cx="868817" cy="651914"/>
            </a:xfrm>
            <a:custGeom>
              <a:avLst/>
              <a:gdLst>
                <a:gd name="T0" fmla="*/ 701436 w 92"/>
                <a:gd name="T1" fmla="*/ 393489 h 69"/>
                <a:gd name="T2" fmla="*/ 564571 w 92"/>
                <a:gd name="T3" fmla="*/ 530354 h 69"/>
                <a:gd name="T4" fmla="*/ 521800 w 92"/>
                <a:gd name="T5" fmla="*/ 564571 h 69"/>
                <a:gd name="T6" fmla="*/ 470475 w 92"/>
                <a:gd name="T7" fmla="*/ 590233 h 69"/>
                <a:gd name="T8" fmla="*/ 444813 w 92"/>
                <a:gd name="T9" fmla="*/ 556017 h 69"/>
                <a:gd name="T10" fmla="*/ 419151 w 92"/>
                <a:gd name="T11" fmla="*/ 538908 h 69"/>
                <a:gd name="T12" fmla="*/ 265177 w 92"/>
                <a:gd name="T13" fmla="*/ 564571 h 69"/>
                <a:gd name="T14" fmla="*/ 205298 w 92"/>
                <a:gd name="T15" fmla="*/ 470476 h 69"/>
                <a:gd name="T16" fmla="*/ 222407 w 92"/>
                <a:gd name="T17" fmla="*/ 427705 h 69"/>
                <a:gd name="T18" fmla="*/ 128311 w 92"/>
                <a:gd name="T19" fmla="*/ 410597 h 69"/>
                <a:gd name="T20" fmla="*/ 85541 w 92"/>
                <a:gd name="T21" fmla="*/ 367826 h 69"/>
                <a:gd name="T22" fmla="*/ 76987 w 92"/>
                <a:gd name="T23" fmla="*/ 350718 h 69"/>
                <a:gd name="T24" fmla="*/ 153974 w 92"/>
                <a:gd name="T25" fmla="*/ 316502 h 69"/>
                <a:gd name="T26" fmla="*/ 153974 w 92"/>
                <a:gd name="T27" fmla="*/ 282285 h 69"/>
                <a:gd name="T28" fmla="*/ 51325 w 92"/>
                <a:gd name="T29" fmla="*/ 248069 h 69"/>
                <a:gd name="T30" fmla="*/ 17108 w 92"/>
                <a:gd name="T31" fmla="*/ 239515 h 69"/>
                <a:gd name="T32" fmla="*/ 0 w 92"/>
                <a:gd name="T33" fmla="*/ 205298 h 69"/>
                <a:gd name="T34" fmla="*/ 51325 w 92"/>
                <a:gd name="T35" fmla="*/ 162528 h 69"/>
                <a:gd name="T36" fmla="*/ 145420 w 92"/>
                <a:gd name="T37" fmla="*/ 205298 h 69"/>
                <a:gd name="T38" fmla="*/ 188190 w 92"/>
                <a:gd name="T39" fmla="*/ 196744 h 69"/>
                <a:gd name="T40" fmla="*/ 256623 w 92"/>
                <a:gd name="T41" fmla="*/ 128311 h 69"/>
                <a:gd name="T42" fmla="*/ 265177 w 92"/>
                <a:gd name="T43" fmla="*/ 102649 h 69"/>
                <a:gd name="T44" fmla="*/ 307948 w 92"/>
                <a:gd name="T45" fmla="*/ 119757 h 69"/>
                <a:gd name="T46" fmla="*/ 384934 w 92"/>
                <a:gd name="T47" fmla="*/ 136866 h 69"/>
                <a:gd name="T48" fmla="*/ 479029 w 92"/>
                <a:gd name="T49" fmla="*/ 59879 h 69"/>
                <a:gd name="T50" fmla="*/ 581679 w 92"/>
                <a:gd name="T51" fmla="*/ 34216 h 69"/>
                <a:gd name="T52" fmla="*/ 633003 w 92"/>
                <a:gd name="T53" fmla="*/ 8554 h 69"/>
                <a:gd name="T54" fmla="*/ 675774 w 92"/>
                <a:gd name="T55" fmla="*/ 0 h 69"/>
                <a:gd name="T56" fmla="*/ 692882 w 92"/>
                <a:gd name="T57" fmla="*/ 51325 h 69"/>
                <a:gd name="T58" fmla="*/ 709990 w 92"/>
                <a:gd name="T59" fmla="*/ 68433 h 69"/>
                <a:gd name="T60" fmla="*/ 675774 w 92"/>
                <a:gd name="T61" fmla="*/ 145420 h 69"/>
                <a:gd name="T62" fmla="*/ 709990 w 92"/>
                <a:gd name="T63" fmla="*/ 153974 h 69"/>
                <a:gd name="T64" fmla="*/ 718544 w 92"/>
                <a:gd name="T65" fmla="*/ 179636 h 69"/>
                <a:gd name="T66" fmla="*/ 744207 w 92"/>
                <a:gd name="T67" fmla="*/ 196744 h 69"/>
                <a:gd name="T68" fmla="*/ 769869 w 92"/>
                <a:gd name="T69" fmla="*/ 188190 h 69"/>
                <a:gd name="T70" fmla="*/ 778423 w 92"/>
                <a:gd name="T71" fmla="*/ 205298 h 69"/>
                <a:gd name="T72" fmla="*/ 786977 w 92"/>
                <a:gd name="T73" fmla="*/ 256623 h 69"/>
                <a:gd name="T74" fmla="*/ 752761 w 92"/>
                <a:gd name="T75" fmla="*/ 333610 h 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2"/>
                <a:gd name="T115" fmla="*/ 0 h 69"/>
                <a:gd name="T116" fmla="*/ 92 w 92"/>
                <a:gd name="T117" fmla="*/ 69 h 6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2" h="69">
                  <a:moveTo>
                    <a:pt x="86" y="42"/>
                  </a:moveTo>
                  <a:lnTo>
                    <a:pt x="82" y="46"/>
                  </a:lnTo>
                  <a:lnTo>
                    <a:pt x="79" y="50"/>
                  </a:lnTo>
                  <a:lnTo>
                    <a:pt x="66" y="62"/>
                  </a:lnTo>
                  <a:lnTo>
                    <a:pt x="64" y="67"/>
                  </a:lnTo>
                  <a:lnTo>
                    <a:pt x="61" y="66"/>
                  </a:lnTo>
                  <a:lnTo>
                    <a:pt x="58" y="69"/>
                  </a:lnTo>
                  <a:lnTo>
                    <a:pt x="55" y="69"/>
                  </a:lnTo>
                  <a:lnTo>
                    <a:pt x="55" y="66"/>
                  </a:lnTo>
                  <a:lnTo>
                    <a:pt x="52" y="65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7"/>
                  </a:lnTo>
                  <a:lnTo>
                    <a:pt x="31" y="66"/>
                  </a:lnTo>
                  <a:lnTo>
                    <a:pt x="25" y="58"/>
                  </a:lnTo>
                  <a:lnTo>
                    <a:pt x="24" y="55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3" y="48"/>
                  </a:lnTo>
                  <a:lnTo>
                    <a:pt x="15" y="48"/>
                  </a:lnTo>
                  <a:lnTo>
                    <a:pt x="10" y="46"/>
                  </a:lnTo>
                  <a:lnTo>
                    <a:pt x="10" y="43"/>
                  </a:lnTo>
                  <a:lnTo>
                    <a:pt x="6" y="43"/>
                  </a:lnTo>
                  <a:lnTo>
                    <a:pt x="9" y="41"/>
                  </a:lnTo>
                  <a:lnTo>
                    <a:pt x="14" y="41"/>
                  </a:lnTo>
                  <a:lnTo>
                    <a:pt x="18" y="37"/>
                  </a:lnTo>
                  <a:lnTo>
                    <a:pt x="19" y="35"/>
                  </a:lnTo>
                  <a:lnTo>
                    <a:pt x="18" y="33"/>
                  </a:lnTo>
                  <a:lnTo>
                    <a:pt x="15" y="33"/>
                  </a:lnTo>
                  <a:lnTo>
                    <a:pt x="6" y="29"/>
                  </a:lnTo>
                  <a:lnTo>
                    <a:pt x="4" y="29"/>
                  </a:lnTo>
                  <a:lnTo>
                    <a:pt x="2" y="28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3" y="20"/>
                  </a:lnTo>
                  <a:lnTo>
                    <a:pt x="6" y="19"/>
                  </a:lnTo>
                  <a:lnTo>
                    <a:pt x="11" y="19"/>
                  </a:lnTo>
                  <a:lnTo>
                    <a:pt x="17" y="24"/>
                  </a:lnTo>
                  <a:lnTo>
                    <a:pt x="19" y="24"/>
                  </a:lnTo>
                  <a:lnTo>
                    <a:pt x="22" y="23"/>
                  </a:lnTo>
                  <a:lnTo>
                    <a:pt x="27" y="17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31" y="12"/>
                  </a:lnTo>
                  <a:lnTo>
                    <a:pt x="33" y="12"/>
                  </a:lnTo>
                  <a:lnTo>
                    <a:pt x="36" y="14"/>
                  </a:lnTo>
                  <a:lnTo>
                    <a:pt x="39" y="16"/>
                  </a:lnTo>
                  <a:lnTo>
                    <a:pt x="45" y="16"/>
                  </a:lnTo>
                  <a:lnTo>
                    <a:pt x="53" y="10"/>
                  </a:lnTo>
                  <a:lnTo>
                    <a:pt x="56" y="7"/>
                  </a:lnTo>
                  <a:lnTo>
                    <a:pt x="61" y="5"/>
                  </a:lnTo>
                  <a:lnTo>
                    <a:pt x="68" y="4"/>
                  </a:lnTo>
                  <a:lnTo>
                    <a:pt x="72" y="1"/>
                  </a:lnTo>
                  <a:lnTo>
                    <a:pt x="74" y="1"/>
                  </a:lnTo>
                  <a:lnTo>
                    <a:pt x="76" y="0"/>
                  </a:lnTo>
                  <a:lnTo>
                    <a:pt x="79" y="0"/>
                  </a:lnTo>
                  <a:lnTo>
                    <a:pt x="79" y="3"/>
                  </a:lnTo>
                  <a:lnTo>
                    <a:pt x="81" y="6"/>
                  </a:lnTo>
                  <a:lnTo>
                    <a:pt x="83" y="6"/>
                  </a:lnTo>
                  <a:lnTo>
                    <a:pt x="83" y="8"/>
                  </a:lnTo>
                  <a:lnTo>
                    <a:pt x="79" y="14"/>
                  </a:lnTo>
                  <a:lnTo>
                    <a:pt x="79" y="17"/>
                  </a:lnTo>
                  <a:lnTo>
                    <a:pt x="80" y="18"/>
                  </a:lnTo>
                  <a:lnTo>
                    <a:pt x="83" y="18"/>
                  </a:lnTo>
                  <a:lnTo>
                    <a:pt x="84" y="19"/>
                  </a:lnTo>
                  <a:lnTo>
                    <a:pt x="84" y="21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1" y="23"/>
                  </a:lnTo>
                  <a:lnTo>
                    <a:pt x="91" y="24"/>
                  </a:lnTo>
                  <a:lnTo>
                    <a:pt x="92" y="24"/>
                  </a:lnTo>
                  <a:lnTo>
                    <a:pt x="92" y="30"/>
                  </a:lnTo>
                  <a:lnTo>
                    <a:pt x="88" y="34"/>
                  </a:lnTo>
                  <a:lnTo>
                    <a:pt x="88" y="39"/>
                  </a:lnTo>
                  <a:lnTo>
                    <a:pt x="86" y="42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15"/>
            <p:cNvSpPr/>
            <p:nvPr/>
          </p:nvSpPr>
          <p:spPr bwMode="auto">
            <a:xfrm>
              <a:off x="5333313" y="5260489"/>
              <a:ext cx="906591" cy="699154"/>
            </a:xfrm>
            <a:custGeom>
              <a:avLst/>
              <a:gdLst>
                <a:gd name="T0" fmla="*/ 821193 w 96"/>
                <a:gd name="T1" fmla="*/ 153974 h 74"/>
                <a:gd name="T2" fmla="*/ 804085 w 96"/>
                <a:gd name="T3" fmla="*/ 179636 h 74"/>
                <a:gd name="T4" fmla="*/ 761314 w 96"/>
                <a:gd name="T5" fmla="*/ 230961 h 74"/>
                <a:gd name="T6" fmla="*/ 769868 w 96"/>
                <a:gd name="T7" fmla="*/ 248069 h 74"/>
                <a:gd name="T8" fmla="*/ 650111 w 96"/>
                <a:gd name="T9" fmla="*/ 316502 h 74"/>
                <a:gd name="T10" fmla="*/ 615895 w 96"/>
                <a:gd name="T11" fmla="*/ 307947 h 74"/>
                <a:gd name="T12" fmla="*/ 581678 w 96"/>
                <a:gd name="T13" fmla="*/ 325056 h 74"/>
                <a:gd name="T14" fmla="*/ 556016 w 96"/>
                <a:gd name="T15" fmla="*/ 342164 h 74"/>
                <a:gd name="T16" fmla="*/ 530354 w 96"/>
                <a:gd name="T17" fmla="*/ 359272 h 74"/>
                <a:gd name="T18" fmla="*/ 530354 w 96"/>
                <a:gd name="T19" fmla="*/ 384934 h 74"/>
                <a:gd name="T20" fmla="*/ 496137 w 96"/>
                <a:gd name="T21" fmla="*/ 367826 h 74"/>
                <a:gd name="T22" fmla="*/ 470475 w 96"/>
                <a:gd name="T23" fmla="*/ 342164 h 74"/>
                <a:gd name="T24" fmla="*/ 444813 w 96"/>
                <a:gd name="T25" fmla="*/ 325056 h 74"/>
                <a:gd name="T26" fmla="*/ 410597 w 96"/>
                <a:gd name="T27" fmla="*/ 384934 h 74"/>
                <a:gd name="T28" fmla="*/ 350718 w 96"/>
                <a:gd name="T29" fmla="*/ 427705 h 74"/>
                <a:gd name="T30" fmla="*/ 282285 w 96"/>
                <a:gd name="T31" fmla="*/ 444813 h 74"/>
                <a:gd name="T32" fmla="*/ 248069 w 96"/>
                <a:gd name="T33" fmla="*/ 461921 h 74"/>
                <a:gd name="T34" fmla="*/ 222406 w 96"/>
                <a:gd name="T35" fmla="*/ 461921 h 74"/>
                <a:gd name="T36" fmla="*/ 162528 w 96"/>
                <a:gd name="T37" fmla="*/ 487583 h 74"/>
                <a:gd name="T38" fmla="*/ 102649 w 96"/>
                <a:gd name="T39" fmla="*/ 504692 h 74"/>
                <a:gd name="T40" fmla="*/ 68433 w 96"/>
                <a:gd name="T41" fmla="*/ 547462 h 74"/>
                <a:gd name="T42" fmla="*/ 111203 w 96"/>
                <a:gd name="T43" fmla="*/ 598787 h 74"/>
                <a:gd name="T44" fmla="*/ 51325 w 96"/>
                <a:gd name="T45" fmla="*/ 633003 h 74"/>
                <a:gd name="T46" fmla="*/ 0 w 96"/>
                <a:gd name="T47" fmla="*/ 513246 h 74"/>
                <a:gd name="T48" fmla="*/ 17108 w 96"/>
                <a:gd name="T49" fmla="*/ 487583 h 74"/>
                <a:gd name="T50" fmla="*/ 136866 w 96"/>
                <a:gd name="T51" fmla="*/ 350718 h 74"/>
                <a:gd name="T52" fmla="*/ 205298 w 96"/>
                <a:gd name="T53" fmla="*/ 273731 h 74"/>
                <a:gd name="T54" fmla="*/ 222406 w 96"/>
                <a:gd name="T55" fmla="*/ 205298 h 74"/>
                <a:gd name="T56" fmla="*/ 256623 w 96"/>
                <a:gd name="T57" fmla="*/ 111203 h 74"/>
                <a:gd name="T58" fmla="*/ 282285 w 96"/>
                <a:gd name="T59" fmla="*/ 51325 h 74"/>
                <a:gd name="T60" fmla="*/ 325056 w 96"/>
                <a:gd name="T61" fmla="*/ 34216 h 74"/>
                <a:gd name="T62" fmla="*/ 359272 w 96"/>
                <a:gd name="T63" fmla="*/ 68433 h 74"/>
                <a:gd name="T64" fmla="*/ 376380 w 96"/>
                <a:gd name="T65" fmla="*/ 42770 h 74"/>
                <a:gd name="T66" fmla="*/ 350718 w 96"/>
                <a:gd name="T67" fmla="*/ 8554 h 74"/>
                <a:gd name="T68" fmla="*/ 521800 w 96"/>
                <a:gd name="T69" fmla="*/ 0 h 74"/>
                <a:gd name="T70" fmla="*/ 547462 w 96"/>
                <a:gd name="T71" fmla="*/ 17108 h 74"/>
                <a:gd name="T72" fmla="*/ 504692 w 96"/>
                <a:gd name="T73" fmla="*/ 76987 h 74"/>
                <a:gd name="T74" fmla="*/ 521800 w 96"/>
                <a:gd name="T75" fmla="*/ 102649 h 74"/>
                <a:gd name="T76" fmla="*/ 615895 w 96"/>
                <a:gd name="T77" fmla="*/ 76987 h 74"/>
                <a:gd name="T78" fmla="*/ 650111 w 96"/>
                <a:gd name="T79" fmla="*/ 85541 h 74"/>
                <a:gd name="T80" fmla="*/ 692882 w 96"/>
                <a:gd name="T81" fmla="*/ 51325 h 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6"/>
                <a:gd name="T124" fmla="*/ 0 h 74"/>
                <a:gd name="T125" fmla="*/ 96 w 96"/>
                <a:gd name="T126" fmla="*/ 74 h 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6" h="74">
                  <a:moveTo>
                    <a:pt x="87" y="6"/>
                  </a:moveTo>
                  <a:lnTo>
                    <a:pt x="96" y="18"/>
                  </a:lnTo>
                  <a:lnTo>
                    <a:pt x="96" y="21"/>
                  </a:lnTo>
                  <a:lnTo>
                    <a:pt x="94" y="21"/>
                  </a:lnTo>
                  <a:lnTo>
                    <a:pt x="89" y="25"/>
                  </a:lnTo>
                  <a:lnTo>
                    <a:pt x="89" y="27"/>
                  </a:lnTo>
                  <a:lnTo>
                    <a:pt x="90" y="28"/>
                  </a:lnTo>
                  <a:lnTo>
                    <a:pt x="90" y="29"/>
                  </a:lnTo>
                  <a:lnTo>
                    <a:pt x="87" y="30"/>
                  </a:lnTo>
                  <a:lnTo>
                    <a:pt x="76" y="37"/>
                  </a:lnTo>
                  <a:lnTo>
                    <a:pt x="73" y="36"/>
                  </a:lnTo>
                  <a:lnTo>
                    <a:pt x="72" y="36"/>
                  </a:lnTo>
                  <a:lnTo>
                    <a:pt x="70" y="38"/>
                  </a:lnTo>
                  <a:lnTo>
                    <a:pt x="68" y="38"/>
                  </a:lnTo>
                  <a:lnTo>
                    <a:pt x="65" y="36"/>
                  </a:lnTo>
                  <a:lnTo>
                    <a:pt x="65" y="40"/>
                  </a:lnTo>
                  <a:lnTo>
                    <a:pt x="62" y="41"/>
                  </a:lnTo>
                  <a:lnTo>
                    <a:pt x="62" y="42"/>
                  </a:lnTo>
                  <a:lnTo>
                    <a:pt x="63" y="44"/>
                  </a:lnTo>
                  <a:lnTo>
                    <a:pt x="62" y="45"/>
                  </a:lnTo>
                  <a:lnTo>
                    <a:pt x="59" y="43"/>
                  </a:lnTo>
                  <a:lnTo>
                    <a:pt x="58" y="43"/>
                  </a:lnTo>
                  <a:lnTo>
                    <a:pt x="57" y="41"/>
                  </a:lnTo>
                  <a:lnTo>
                    <a:pt x="55" y="40"/>
                  </a:lnTo>
                  <a:lnTo>
                    <a:pt x="53" y="38"/>
                  </a:lnTo>
                  <a:lnTo>
                    <a:pt x="52" y="38"/>
                  </a:lnTo>
                  <a:lnTo>
                    <a:pt x="51" y="41"/>
                  </a:lnTo>
                  <a:lnTo>
                    <a:pt x="48" y="45"/>
                  </a:lnTo>
                  <a:lnTo>
                    <a:pt x="46" y="49"/>
                  </a:lnTo>
                  <a:lnTo>
                    <a:pt x="41" y="50"/>
                  </a:lnTo>
                  <a:lnTo>
                    <a:pt x="39" y="52"/>
                  </a:lnTo>
                  <a:lnTo>
                    <a:pt x="33" y="52"/>
                  </a:lnTo>
                  <a:lnTo>
                    <a:pt x="33" y="54"/>
                  </a:lnTo>
                  <a:lnTo>
                    <a:pt x="29" y="54"/>
                  </a:lnTo>
                  <a:lnTo>
                    <a:pt x="26" y="54"/>
                  </a:lnTo>
                  <a:lnTo>
                    <a:pt x="23" y="55"/>
                  </a:lnTo>
                  <a:lnTo>
                    <a:pt x="19" y="57"/>
                  </a:lnTo>
                  <a:lnTo>
                    <a:pt x="14" y="58"/>
                  </a:lnTo>
                  <a:lnTo>
                    <a:pt x="12" y="59"/>
                  </a:lnTo>
                  <a:lnTo>
                    <a:pt x="11" y="63"/>
                  </a:lnTo>
                  <a:lnTo>
                    <a:pt x="8" y="64"/>
                  </a:lnTo>
                  <a:lnTo>
                    <a:pt x="8" y="66"/>
                  </a:lnTo>
                  <a:lnTo>
                    <a:pt x="13" y="70"/>
                  </a:lnTo>
                  <a:lnTo>
                    <a:pt x="12" y="73"/>
                  </a:lnTo>
                  <a:lnTo>
                    <a:pt x="6" y="74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4" y="52"/>
                  </a:lnTo>
                  <a:lnTo>
                    <a:pt x="16" y="41"/>
                  </a:lnTo>
                  <a:lnTo>
                    <a:pt x="20" y="36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6" y="24"/>
                  </a:lnTo>
                  <a:lnTo>
                    <a:pt x="30" y="20"/>
                  </a:lnTo>
                  <a:lnTo>
                    <a:pt x="30" y="13"/>
                  </a:lnTo>
                  <a:lnTo>
                    <a:pt x="31" y="12"/>
                  </a:lnTo>
                  <a:lnTo>
                    <a:pt x="33" y="6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1" y="9"/>
                  </a:lnTo>
                  <a:lnTo>
                    <a:pt x="42" y="8"/>
                  </a:lnTo>
                  <a:lnTo>
                    <a:pt x="44" y="6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41" y="1"/>
                  </a:lnTo>
                  <a:lnTo>
                    <a:pt x="59" y="1"/>
                  </a:lnTo>
                  <a:lnTo>
                    <a:pt x="61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3"/>
                  </a:lnTo>
                  <a:lnTo>
                    <a:pt x="59" y="9"/>
                  </a:lnTo>
                  <a:lnTo>
                    <a:pt x="59" y="11"/>
                  </a:lnTo>
                  <a:lnTo>
                    <a:pt x="61" y="12"/>
                  </a:lnTo>
                  <a:lnTo>
                    <a:pt x="64" y="12"/>
                  </a:lnTo>
                  <a:lnTo>
                    <a:pt x="72" y="9"/>
                  </a:lnTo>
                  <a:lnTo>
                    <a:pt x="74" y="9"/>
                  </a:lnTo>
                  <a:lnTo>
                    <a:pt x="76" y="10"/>
                  </a:lnTo>
                  <a:lnTo>
                    <a:pt x="80" y="8"/>
                  </a:lnTo>
                  <a:lnTo>
                    <a:pt x="81" y="6"/>
                  </a:lnTo>
                  <a:lnTo>
                    <a:pt x="87" y="6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20"/>
            <p:cNvSpPr/>
            <p:nvPr/>
          </p:nvSpPr>
          <p:spPr bwMode="auto">
            <a:xfrm>
              <a:off x="6154912" y="2756763"/>
              <a:ext cx="689387" cy="642465"/>
            </a:xfrm>
            <a:custGeom>
              <a:avLst/>
              <a:gdLst>
                <a:gd name="T0" fmla="*/ 547462 w 73"/>
                <a:gd name="T1" fmla="*/ 188190 h 68"/>
                <a:gd name="T2" fmla="*/ 624449 w 73"/>
                <a:gd name="T3" fmla="*/ 248069 h 68"/>
                <a:gd name="T4" fmla="*/ 607341 w 73"/>
                <a:gd name="T5" fmla="*/ 273731 h 68"/>
                <a:gd name="T6" fmla="*/ 564570 w 73"/>
                <a:gd name="T7" fmla="*/ 299393 h 68"/>
                <a:gd name="T8" fmla="*/ 504692 w 73"/>
                <a:gd name="T9" fmla="*/ 359272 h 68"/>
                <a:gd name="T10" fmla="*/ 496137 w 73"/>
                <a:gd name="T11" fmla="*/ 402042 h 68"/>
                <a:gd name="T12" fmla="*/ 410597 w 73"/>
                <a:gd name="T13" fmla="*/ 436258 h 68"/>
                <a:gd name="T14" fmla="*/ 350718 w 73"/>
                <a:gd name="T15" fmla="*/ 470475 h 68"/>
                <a:gd name="T16" fmla="*/ 333610 w 73"/>
                <a:gd name="T17" fmla="*/ 504691 h 68"/>
                <a:gd name="T18" fmla="*/ 307947 w 73"/>
                <a:gd name="T19" fmla="*/ 581678 h 68"/>
                <a:gd name="T20" fmla="*/ 239515 w 73"/>
                <a:gd name="T21" fmla="*/ 581678 h 68"/>
                <a:gd name="T22" fmla="*/ 248069 w 73"/>
                <a:gd name="T23" fmla="*/ 556016 h 68"/>
                <a:gd name="T24" fmla="*/ 290839 w 73"/>
                <a:gd name="T25" fmla="*/ 521799 h 68"/>
                <a:gd name="T26" fmla="*/ 265177 w 73"/>
                <a:gd name="T27" fmla="*/ 487583 h 68"/>
                <a:gd name="T28" fmla="*/ 265177 w 73"/>
                <a:gd name="T29" fmla="*/ 444813 h 68"/>
                <a:gd name="T30" fmla="*/ 299393 w 73"/>
                <a:gd name="T31" fmla="*/ 410596 h 68"/>
                <a:gd name="T32" fmla="*/ 299393 w 73"/>
                <a:gd name="T33" fmla="*/ 359272 h 68"/>
                <a:gd name="T34" fmla="*/ 265177 w 73"/>
                <a:gd name="T35" fmla="*/ 325055 h 68"/>
                <a:gd name="T36" fmla="*/ 213852 w 73"/>
                <a:gd name="T37" fmla="*/ 325055 h 68"/>
                <a:gd name="T38" fmla="*/ 162528 w 73"/>
                <a:gd name="T39" fmla="*/ 376380 h 68"/>
                <a:gd name="T40" fmla="*/ 153974 w 73"/>
                <a:gd name="T41" fmla="*/ 410596 h 68"/>
                <a:gd name="T42" fmla="*/ 119757 w 73"/>
                <a:gd name="T43" fmla="*/ 444813 h 68"/>
                <a:gd name="T44" fmla="*/ 42770 w 73"/>
                <a:gd name="T45" fmla="*/ 384934 h 68"/>
                <a:gd name="T46" fmla="*/ 0 w 73"/>
                <a:gd name="T47" fmla="*/ 367826 h 68"/>
                <a:gd name="T48" fmla="*/ 0 w 73"/>
                <a:gd name="T49" fmla="*/ 342164 h 68"/>
                <a:gd name="T50" fmla="*/ 34216 w 73"/>
                <a:gd name="T51" fmla="*/ 316501 h 68"/>
                <a:gd name="T52" fmla="*/ 42770 w 73"/>
                <a:gd name="T53" fmla="*/ 307947 h 68"/>
                <a:gd name="T54" fmla="*/ 42770 w 73"/>
                <a:gd name="T55" fmla="*/ 256623 h 68"/>
                <a:gd name="T56" fmla="*/ 17108 w 73"/>
                <a:gd name="T57" fmla="*/ 222406 h 68"/>
                <a:gd name="T58" fmla="*/ 17108 w 73"/>
                <a:gd name="T59" fmla="*/ 196744 h 68"/>
                <a:gd name="T60" fmla="*/ 34216 w 73"/>
                <a:gd name="T61" fmla="*/ 179636 h 68"/>
                <a:gd name="T62" fmla="*/ 51325 w 73"/>
                <a:gd name="T63" fmla="*/ 179636 h 68"/>
                <a:gd name="T64" fmla="*/ 59879 w 73"/>
                <a:gd name="T65" fmla="*/ 188190 h 68"/>
                <a:gd name="T66" fmla="*/ 59879 w 73"/>
                <a:gd name="T67" fmla="*/ 205298 h 68"/>
                <a:gd name="T68" fmla="*/ 85541 w 73"/>
                <a:gd name="T69" fmla="*/ 230960 h 68"/>
                <a:gd name="T70" fmla="*/ 102649 w 73"/>
                <a:gd name="T71" fmla="*/ 230960 h 68"/>
                <a:gd name="T72" fmla="*/ 239515 w 73"/>
                <a:gd name="T73" fmla="*/ 111203 h 68"/>
                <a:gd name="T74" fmla="*/ 273731 w 73"/>
                <a:gd name="T75" fmla="*/ 68433 h 68"/>
                <a:gd name="T76" fmla="*/ 325056 w 73"/>
                <a:gd name="T77" fmla="*/ 68433 h 68"/>
                <a:gd name="T78" fmla="*/ 333610 w 73"/>
                <a:gd name="T79" fmla="*/ 76987 h 68"/>
                <a:gd name="T80" fmla="*/ 350718 w 73"/>
                <a:gd name="T81" fmla="*/ 76987 h 68"/>
                <a:gd name="T82" fmla="*/ 359272 w 73"/>
                <a:gd name="T83" fmla="*/ 68433 h 68"/>
                <a:gd name="T84" fmla="*/ 359272 w 73"/>
                <a:gd name="T85" fmla="*/ 0 h 68"/>
                <a:gd name="T86" fmla="*/ 393488 w 73"/>
                <a:gd name="T87" fmla="*/ 0 h 68"/>
                <a:gd name="T88" fmla="*/ 436259 w 73"/>
                <a:gd name="T89" fmla="*/ 42770 h 68"/>
                <a:gd name="T90" fmla="*/ 461921 w 73"/>
                <a:gd name="T91" fmla="*/ 42770 h 68"/>
                <a:gd name="T92" fmla="*/ 453367 w 73"/>
                <a:gd name="T93" fmla="*/ 25662 h 68"/>
                <a:gd name="T94" fmla="*/ 470475 w 73"/>
                <a:gd name="T95" fmla="*/ 8554 h 68"/>
                <a:gd name="T96" fmla="*/ 487583 w 73"/>
                <a:gd name="T97" fmla="*/ 25662 h 68"/>
                <a:gd name="T98" fmla="*/ 487583 w 73"/>
                <a:gd name="T99" fmla="*/ 59879 h 68"/>
                <a:gd name="T100" fmla="*/ 547462 w 73"/>
                <a:gd name="T101" fmla="*/ 136865 h 68"/>
                <a:gd name="T102" fmla="*/ 547462 w 73"/>
                <a:gd name="T103" fmla="*/ 188190 h 6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3"/>
                <a:gd name="T157" fmla="*/ 0 h 68"/>
                <a:gd name="T158" fmla="*/ 73 w 73"/>
                <a:gd name="T159" fmla="*/ 68 h 6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3" h="68">
                  <a:moveTo>
                    <a:pt x="64" y="22"/>
                  </a:moveTo>
                  <a:lnTo>
                    <a:pt x="73" y="29"/>
                  </a:lnTo>
                  <a:lnTo>
                    <a:pt x="71" y="32"/>
                  </a:lnTo>
                  <a:lnTo>
                    <a:pt x="66" y="35"/>
                  </a:lnTo>
                  <a:lnTo>
                    <a:pt x="59" y="42"/>
                  </a:lnTo>
                  <a:lnTo>
                    <a:pt x="58" y="47"/>
                  </a:lnTo>
                  <a:lnTo>
                    <a:pt x="48" y="51"/>
                  </a:lnTo>
                  <a:lnTo>
                    <a:pt x="41" y="55"/>
                  </a:lnTo>
                  <a:lnTo>
                    <a:pt x="39" y="59"/>
                  </a:lnTo>
                  <a:lnTo>
                    <a:pt x="36" y="68"/>
                  </a:lnTo>
                  <a:lnTo>
                    <a:pt x="28" y="68"/>
                  </a:lnTo>
                  <a:lnTo>
                    <a:pt x="29" y="65"/>
                  </a:lnTo>
                  <a:lnTo>
                    <a:pt x="34" y="61"/>
                  </a:lnTo>
                  <a:lnTo>
                    <a:pt x="31" y="57"/>
                  </a:lnTo>
                  <a:lnTo>
                    <a:pt x="31" y="52"/>
                  </a:lnTo>
                  <a:lnTo>
                    <a:pt x="35" y="48"/>
                  </a:lnTo>
                  <a:lnTo>
                    <a:pt x="35" y="42"/>
                  </a:lnTo>
                  <a:lnTo>
                    <a:pt x="31" y="38"/>
                  </a:lnTo>
                  <a:lnTo>
                    <a:pt x="25" y="38"/>
                  </a:lnTo>
                  <a:lnTo>
                    <a:pt x="19" y="44"/>
                  </a:lnTo>
                  <a:lnTo>
                    <a:pt x="18" y="48"/>
                  </a:lnTo>
                  <a:lnTo>
                    <a:pt x="14" y="52"/>
                  </a:lnTo>
                  <a:lnTo>
                    <a:pt x="5" y="45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5" y="36"/>
                  </a:lnTo>
                  <a:lnTo>
                    <a:pt x="5" y="30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28" y="13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39" y="9"/>
                  </a:lnTo>
                  <a:lnTo>
                    <a:pt x="41" y="9"/>
                  </a:lnTo>
                  <a:lnTo>
                    <a:pt x="42" y="8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1" y="5"/>
                  </a:lnTo>
                  <a:lnTo>
                    <a:pt x="54" y="5"/>
                  </a:lnTo>
                  <a:lnTo>
                    <a:pt x="53" y="3"/>
                  </a:lnTo>
                  <a:lnTo>
                    <a:pt x="55" y="1"/>
                  </a:lnTo>
                  <a:lnTo>
                    <a:pt x="57" y="3"/>
                  </a:lnTo>
                  <a:lnTo>
                    <a:pt x="57" y="7"/>
                  </a:lnTo>
                  <a:lnTo>
                    <a:pt x="64" y="16"/>
                  </a:lnTo>
                  <a:lnTo>
                    <a:pt x="64" y="22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21"/>
            <p:cNvSpPr/>
            <p:nvPr/>
          </p:nvSpPr>
          <p:spPr bwMode="auto">
            <a:xfrm>
              <a:off x="6287945" y="2407187"/>
              <a:ext cx="972696" cy="623569"/>
            </a:xfrm>
            <a:custGeom>
              <a:avLst/>
              <a:gdLst>
                <a:gd name="T0" fmla="*/ 196744 w 103"/>
                <a:gd name="T1" fmla="*/ 282285 h 66"/>
                <a:gd name="T2" fmla="*/ 162528 w 103"/>
                <a:gd name="T3" fmla="*/ 188190 h 66"/>
                <a:gd name="T4" fmla="*/ 119757 w 103"/>
                <a:gd name="T5" fmla="*/ 230960 h 66"/>
                <a:gd name="T6" fmla="*/ 94095 w 103"/>
                <a:gd name="T7" fmla="*/ 239514 h 66"/>
                <a:gd name="T8" fmla="*/ 59879 w 103"/>
                <a:gd name="T9" fmla="*/ 171082 h 66"/>
                <a:gd name="T10" fmla="*/ 17108 w 103"/>
                <a:gd name="T11" fmla="*/ 76987 h 66"/>
                <a:gd name="T12" fmla="*/ 0 w 103"/>
                <a:gd name="T13" fmla="*/ 42770 h 66"/>
                <a:gd name="T14" fmla="*/ 34216 w 103"/>
                <a:gd name="T15" fmla="*/ 25662 h 66"/>
                <a:gd name="T16" fmla="*/ 76987 w 103"/>
                <a:gd name="T17" fmla="*/ 59879 h 66"/>
                <a:gd name="T18" fmla="*/ 145420 w 103"/>
                <a:gd name="T19" fmla="*/ 8554 h 66"/>
                <a:gd name="T20" fmla="*/ 153974 w 103"/>
                <a:gd name="T21" fmla="*/ 0 h 66"/>
                <a:gd name="T22" fmla="*/ 179636 w 103"/>
                <a:gd name="T23" fmla="*/ 17108 h 66"/>
                <a:gd name="T24" fmla="*/ 222407 w 103"/>
                <a:gd name="T25" fmla="*/ 68433 h 66"/>
                <a:gd name="T26" fmla="*/ 307948 w 103"/>
                <a:gd name="T27" fmla="*/ 59879 h 66"/>
                <a:gd name="T28" fmla="*/ 367826 w 103"/>
                <a:gd name="T29" fmla="*/ 17108 h 66"/>
                <a:gd name="T30" fmla="*/ 376380 w 103"/>
                <a:gd name="T31" fmla="*/ 68433 h 66"/>
                <a:gd name="T32" fmla="*/ 402043 w 103"/>
                <a:gd name="T33" fmla="*/ 85541 h 66"/>
                <a:gd name="T34" fmla="*/ 444813 w 103"/>
                <a:gd name="T35" fmla="*/ 68433 h 66"/>
                <a:gd name="T36" fmla="*/ 496138 w 103"/>
                <a:gd name="T37" fmla="*/ 102649 h 66"/>
                <a:gd name="T38" fmla="*/ 556016 w 103"/>
                <a:gd name="T39" fmla="*/ 171082 h 66"/>
                <a:gd name="T40" fmla="*/ 590233 w 103"/>
                <a:gd name="T41" fmla="*/ 128311 h 66"/>
                <a:gd name="T42" fmla="*/ 667220 w 103"/>
                <a:gd name="T43" fmla="*/ 213852 h 66"/>
                <a:gd name="T44" fmla="*/ 727098 w 103"/>
                <a:gd name="T45" fmla="*/ 179636 h 66"/>
                <a:gd name="T46" fmla="*/ 709990 w 103"/>
                <a:gd name="T47" fmla="*/ 171082 h 66"/>
                <a:gd name="T48" fmla="*/ 769869 w 103"/>
                <a:gd name="T49" fmla="*/ 145420 h 66"/>
                <a:gd name="T50" fmla="*/ 786977 w 103"/>
                <a:gd name="T51" fmla="*/ 136865 h 66"/>
                <a:gd name="T52" fmla="*/ 829747 w 103"/>
                <a:gd name="T53" fmla="*/ 188190 h 66"/>
                <a:gd name="T54" fmla="*/ 872518 w 103"/>
                <a:gd name="T55" fmla="*/ 188190 h 66"/>
                <a:gd name="T56" fmla="*/ 881072 w 103"/>
                <a:gd name="T57" fmla="*/ 256623 h 66"/>
                <a:gd name="T58" fmla="*/ 855410 w 103"/>
                <a:gd name="T59" fmla="*/ 325055 h 66"/>
                <a:gd name="T60" fmla="*/ 829747 w 103"/>
                <a:gd name="T61" fmla="*/ 307947 h 66"/>
                <a:gd name="T62" fmla="*/ 795531 w 103"/>
                <a:gd name="T63" fmla="*/ 316501 h 66"/>
                <a:gd name="T64" fmla="*/ 778423 w 103"/>
                <a:gd name="T65" fmla="*/ 248069 h 66"/>
                <a:gd name="T66" fmla="*/ 752761 w 103"/>
                <a:gd name="T67" fmla="*/ 307947 h 66"/>
                <a:gd name="T68" fmla="*/ 684328 w 103"/>
                <a:gd name="T69" fmla="*/ 393488 h 66"/>
                <a:gd name="T70" fmla="*/ 650111 w 103"/>
                <a:gd name="T71" fmla="*/ 419150 h 66"/>
                <a:gd name="T72" fmla="*/ 675774 w 103"/>
                <a:gd name="T73" fmla="*/ 461921 h 66"/>
                <a:gd name="T74" fmla="*/ 598787 w 103"/>
                <a:gd name="T75" fmla="*/ 479029 h 66"/>
                <a:gd name="T76" fmla="*/ 547462 w 103"/>
                <a:gd name="T77" fmla="*/ 453367 h 66"/>
                <a:gd name="T78" fmla="*/ 513246 w 103"/>
                <a:gd name="T79" fmla="*/ 530354 h 66"/>
                <a:gd name="T80" fmla="*/ 419151 w 103"/>
                <a:gd name="T81" fmla="*/ 504691 h 66"/>
                <a:gd name="T82" fmla="*/ 359272 w 103"/>
                <a:gd name="T83" fmla="*/ 376380 h 66"/>
                <a:gd name="T84" fmla="*/ 342164 w 103"/>
                <a:gd name="T85" fmla="*/ 325055 h 66"/>
                <a:gd name="T86" fmla="*/ 333610 w 103"/>
                <a:gd name="T87" fmla="*/ 359272 h 66"/>
                <a:gd name="T88" fmla="*/ 265177 w 103"/>
                <a:gd name="T89" fmla="*/ 316501 h 66"/>
                <a:gd name="T90" fmla="*/ 230961 w 103"/>
                <a:gd name="T91" fmla="*/ 316501 h 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3"/>
                <a:gd name="T139" fmla="*/ 0 h 66"/>
                <a:gd name="T140" fmla="*/ 103 w 103"/>
                <a:gd name="T141" fmla="*/ 66 h 6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3" h="66">
                  <a:moveTo>
                    <a:pt x="27" y="37"/>
                  </a:moveTo>
                  <a:lnTo>
                    <a:pt x="23" y="33"/>
                  </a:lnTo>
                  <a:lnTo>
                    <a:pt x="23" y="30"/>
                  </a:lnTo>
                  <a:lnTo>
                    <a:pt x="19" y="22"/>
                  </a:lnTo>
                  <a:lnTo>
                    <a:pt x="18" y="22"/>
                  </a:lnTo>
                  <a:lnTo>
                    <a:pt x="14" y="27"/>
                  </a:lnTo>
                  <a:lnTo>
                    <a:pt x="14" y="28"/>
                  </a:lnTo>
                  <a:lnTo>
                    <a:pt x="11" y="28"/>
                  </a:lnTo>
                  <a:lnTo>
                    <a:pt x="9" y="22"/>
                  </a:lnTo>
                  <a:lnTo>
                    <a:pt x="7" y="20"/>
                  </a:lnTo>
                  <a:lnTo>
                    <a:pt x="7" y="14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3"/>
                  </a:lnTo>
                  <a:lnTo>
                    <a:pt x="6" y="5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3" y="5"/>
                  </a:lnTo>
                  <a:lnTo>
                    <a:pt x="26" y="8"/>
                  </a:lnTo>
                  <a:lnTo>
                    <a:pt x="29" y="10"/>
                  </a:lnTo>
                  <a:lnTo>
                    <a:pt x="36" y="7"/>
                  </a:lnTo>
                  <a:lnTo>
                    <a:pt x="42" y="2"/>
                  </a:lnTo>
                  <a:lnTo>
                    <a:pt x="43" y="2"/>
                  </a:lnTo>
                  <a:lnTo>
                    <a:pt x="44" y="3"/>
                  </a:lnTo>
                  <a:lnTo>
                    <a:pt x="44" y="8"/>
                  </a:lnTo>
                  <a:lnTo>
                    <a:pt x="45" y="10"/>
                  </a:lnTo>
                  <a:lnTo>
                    <a:pt x="47" y="10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5" y="12"/>
                  </a:lnTo>
                  <a:lnTo>
                    <a:pt x="58" y="12"/>
                  </a:lnTo>
                  <a:lnTo>
                    <a:pt x="63" y="20"/>
                  </a:lnTo>
                  <a:lnTo>
                    <a:pt x="65" y="20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71" y="18"/>
                  </a:lnTo>
                  <a:lnTo>
                    <a:pt x="78" y="25"/>
                  </a:lnTo>
                  <a:lnTo>
                    <a:pt x="80" y="25"/>
                  </a:lnTo>
                  <a:lnTo>
                    <a:pt x="85" y="21"/>
                  </a:lnTo>
                  <a:lnTo>
                    <a:pt x="83" y="21"/>
                  </a:lnTo>
                  <a:lnTo>
                    <a:pt x="83" y="20"/>
                  </a:lnTo>
                  <a:lnTo>
                    <a:pt x="88" y="17"/>
                  </a:lnTo>
                  <a:lnTo>
                    <a:pt x="90" y="17"/>
                  </a:lnTo>
                  <a:lnTo>
                    <a:pt x="90" y="15"/>
                  </a:lnTo>
                  <a:lnTo>
                    <a:pt x="92" y="16"/>
                  </a:lnTo>
                  <a:lnTo>
                    <a:pt x="93" y="18"/>
                  </a:lnTo>
                  <a:lnTo>
                    <a:pt x="97" y="22"/>
                  </a:lnTo>
                  <a:lnTo>
                    <a:pt x="100" y="22"/>
                  </a:lnTo>
                  <a:lnTo>
                    <a:pt x="102" y="22"/>
                  </a:lnTo>
                  <a:lnTo>
                    <a:pt x="103" y="24"/>
                  </a:lnTo>
                  <a:lnTo>
                    <a:pt x="103" y="30"/>
                  </a:lnTo>
                  <a:lnTo>
                    <a:pt x="100" y="33"/>
                  </a:lnTo>
                  <a:lnTo>
                    <a:pt x="100" y="38"/>
                  </a:lnTo>
                  <a:lnTo>
                    <a:pt x="98" y="38"/>
                  </a:lnTo>
                  <a:lnTo>
                    <a:pt x="97" y="36"/>
                  </a:lnTo>
                  <a:lnTo>
                    <a:pt x="95" y="37"/>
                  </a:lnTo>
                  <a:lnTo>
                    <a:pt x="93" y="37"/>
                  </a:lnTo>
                  <a:lnTo>
                    <a:pt x="93" y="31"/>
                  </a:lnTo>
                  <a:lnTo>
                    <a:pt x="91" y="29"/>
                  </a:lnTo>
                  <a:lnTo>
                    <a:pt x="90" y="31"/>
                  </a:lnTo>
                  <a:lnTo>
                    <a:pt x="88" y="36"/>
                  </a:lnTo>
                  <a:lnTo>
                    <a:pt x="83" y="44"/>
                  </a:lnTo>
                  <a:lnTo>
                    <a:pt x="80" y="46"/>
                  </a:lnTo>
                  <a:lnTo>
                    <a:pt x="77" y="45"/>
                  </a:lnTo>
                  <a:lnTo>
                    <a:pt x="76" y="49"/>
                  </a:lnTo>
                  <a:lnTo>
                    <a:pt x="79" y="51"/>
                  </a:lnTo>
                  <a:lnTo>
                    <a:pt x="79" y="54"/>
                  </a:lnTo>
                  <a:lnTo>
                    <a:pt x="77" y="56"/>
                  </a:lnTo>
                  <a:lnTo>
                    <a:pt x="70" y="56"/>
                  </a:lnTo>
                  <a:lnTo>
                    <a:pt x="66" y="54"/>
                  </a:lnTo>
                  <a:lnTo>
                    <a:pt x="64" y="53"/>
                  </a:lnTo>
                  <a:lnTo>
                    <a:pt x="61" y="59"/>
                  </a:lnTo>
                  <a:lnTo>
                    <a:pt x="60" y="62"/>
                  </a:lnTo>
                  <a:lnTo>
                    <a:pt x="58" y="66"/>
                  </a:lnTo>
                  <a:lnTo>
                    <a:pt x="49" y="59"/>
                  </a:lnTo>
                  <a:lnTo>
                    <a:pt x="49" y="53"/>
                  </a:lnTo>
                  <a:lnTo>
                    <a:pt x="42" y="44"/>
                  </a:lnTo>
                  <a:lnTo>
                    <a:pt x="42" y="40"/>
                  </a:lnTo>
                  <a:lnTo>
                    <a:pt x="40" y="38"/>
                  </a:lnTo>
                  <a:lnTo>
                    <a:pt x="38" y="40"/>
                  </a:lnTo>
                  <a:lnTo>
                    <a:pt x="39" y="42"/>
                  </a:lnTo>
                  <a:lnTo>
                    <a:pt x="36" y="42"/>
                  </a:lnTo>
                  <a:lnTo>
                    <a:pt x="31" y="37"/>
                  </a:lnTo>
                  <a:lnTo>
                    <a:pt x="27" y="37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3"/>
            <p:cNvSpPr/>
            <p:nvPr/>
          </p:nvSpPr>
          <p:spPr bwMode="auto">
            <a:xfrm>
              <a:off x="3151829" y="3371711"/>
              <a:ext cx="1425992" cy="1048730"/>
            </a:xfrm>
            <a:custGeom>
              <a:avLst/>
              <a:gdLst>
                <a:gd name="T0" fmla="*/ 692882 w 151"/>
                <a:gd name="T1" fmla="*/ 915288 h 111"/>
                <a:gd name="T2" fmla="*/ 641557 w 151"/>
                <a:gd name="T3" fmla="*/ 949504 h 111"/>
                <a:gd name="T4" fmla="*/ 590233 w 151"/>
                <a:gd name="T5" fmla="*/ 923842 h 111"/>
                <a:gd name="T6" fmla="*/ 564571 w 151"/>
                <a:gd name="T7" fmla="*/ 940950 h 111"/>
                <a:gd name="T8" fmla="*/ 530354 w 151"/>
                <a:gd name="T9" fmla="*/ 872517 h 111"/>
                <a:gd name="T10" fmla="*/ 479029 w 151"/>
                <a:gd name="T11" fmla="*/ 821193 h 111"/>
                <a:gd name="T12" fmla="*/ 367826 w 151"/>
                <a:gd name="T13" fmla="*/ 804085 h 111"/>
                <a:gd name="T14" fmla="*/ 290839 w 151"/>
                <a:gd name="T15" fmla="*/ 795530 h 111"/>
                <a:gd name="T16" fmla="*/ 222407 w 151"/>
                <a:gd name="T17" fmla="*/ 761314 h 111"/>
                <a:gd name="T18" fmla="*/ 145420 w 151"/>
                <a:gd name="T19" fmla="*/ 701435 h 111"/>
                <a:gd name="T20" fmla="*/ 51325 w 151"/>
                <a:gd name="T21" fmla="*/ 667219 h 111"/>
                <a:gd name="T22" fmla="*/ 0 w 151"/>
                <a:gd name="T23" fmla="*/ 556016 h 111"/>
                <a:gd name="T24" fmla="*/ 17108 w 151"/>
                <a:gd name="T25" fmla="*/ 393488 h 111"/>
                <a:gd name="T26" fmla="*/ 8554 w 151"/>
                <a:gd name="T27" fmla="*/ 350718 h 111"/>
                <a:gd name="T28" fmla="*/ 51325 w 151"/>
                <a:gd name="T29" fmla="*/ 342164 h 111"/>
                <a:gd name="T30" fmla="*/ 85541 w 151"/>
                <a:gd name="T31" fmla="*/ 325055 h 111"/>
                <a:gd name="T32" fmla="*/ 119757 w 151"/>
                <a:gd name="T33" fmla="*/ 350718 h 111"/>
                <a:gd name="T34" fmla="*/ 162528 w 151"/>
                <a:gd name="T35" fmla="*/ 342164 h 111"/>
                <a:gd name="T36" fmla="*/ 136866 w 151"/>
                <a:gd name="T37" fmla="*/ 290839 h 111"/>
                <a:gd name="T38" fmla="*/ 188190 w 151"/>
                <a:gd name="T39" fmla="*/ 230960 h 111"/>
                <a:gd name="T40" fmla="*/ 162528 w 151"/>
                <a:gd name="T41" fmla="*/ 179636 h 111"/>
                <a:gd name="T42" fmla="*/ 128311 w 151"/>
                <a:gd name="T43" fmla="*/ 136865 h 111"/>
                <a:gd name="T44" fmla="*/ 119757 w 151"/>
                <a:gd name="T45" fmla="*/ 111203 h 111"/>
                <a:gd name="T46" fmla="*/ 102649 w 151"/>
                <a:gd name="T47" fmla="*/ 76987 h 111"/>
                <a:gd name="T48" fmla="*/ 136866 w 151"/>
                <a:gd name="T49" fmla="*/ 51325 h 111"/>
                <a:gd name="T50" fmla="*/ 239515 w 151"/>
                <a:gd name="T51" fmla="*/ 51325 h 111"/>
                <a:gd name="T52" fmla="*/ 350718 w 151"/>
                <a:gd name="T53" fmla="*/ 0 h 111"/>
                <a:gd name="T54" fmla="*/ 402043 w 151"/>
                <a:gd name="T55" fmla="*/ 0 h 111"/>
                <a:gd name="T56" fmla="*/ 521800 w 151"/>
                <a:gd name="T57" fmla="*/ 8554 h 111"/>
                <a:gd name="T58" fmla="*/ 701436 w 151"/>
                <a:gd name="T59" fmla="*/ 128311 h 111"/>
                <a:gd name="T60" fmla="*/ 744207 w 151"/>
                <a:gd name="T61" fmla="*/ 119757 h 111"/>
                <a:gd name="T62" fmla="*/ 735653 w 151"/>
                <a:gd name="T63" fmla="*/ 59879 h 111"/>
                <a:gd name="T64" fmla="*/ 769869 w 151"/>
                <a:gd name="T65" fmla="*/ 51325 h 111"/>
                <a:gd name="T66" fmla="*/ 821193 w 151"/>
                <a:gd name="T67" fmla="*/ 76987 h 111"/>
                <a:gd name="T68" fmla="*/ 932397 w 151"/>
                <a:gd name="T69" fmla="*/ 111203 h 111"/>
                <a:gd name="T70" fmla="*/ 1009384 w 151"/>
                <a:gd name="T71" fmla="*/ 145420 h 111"/>
                <a:gd name="T72" fmla="*/ 1035046 w 151"/>
                <a:gd name="T73" fmla="*/ 136865 h 111"/>
                <a:gd name="T74" fmla="*/ 1103479 w 151"/>
                <a:gd name="T75" fmla="*/ 213852 h 111"/>
                <a:gd name="T76" fmla="*/ 1214682 w 151"/>
                <a:gd name="T77" fmla="*/ 248069 h 111"/>
                <a:gd name="T78" fmla="*/ 1240344 w 151"/>
                <a:gd name="T79" fmla="*/ 325055 h 111"/>
                <a:gd name="T80" fmla="*/ 1274561 w 151"/>
                <a:gd name="T81" fmla="*/ 436259 h 111"/>
                <a:gd name="T82" fmla="*/ 1274561 w 151"/>
                <a:gd name="T83" fmla="*/ 496137 h 111"/>
                <a:gd name="T84" fmla="*/ 1240344 w 151"/>
                <a:gd name="T85" fmla="*/ 521799 h 111"/>
                <a:gd name="T86" fmla="*/ 1197574 w 151"/>
                <a:gd name="T87" fmla="*/ 581678 h 111"/>
                <a:gd name="T88" fmla="*/ 1171912 w 151"/>
                <a:gd name="T89" fmla="*/ 615895 h 111"/>
                <a:gd name="T90" fmla="*/ 1206128 w 151"/>
                <a:gd name="T91" fmla="*/ 658665 h 111"/>
                <a:gd name="T92" fmla="*/ 1163358 w 151"/>
                <a:gd name="T93" fmla="*/ 667219 h 111"/>
                <a:gd name="T94" fmla="*/ 1077816 w 151"/>
                <a:gd name="T95" fmla="*/ 641557 h 111"/>
                <a:gd name="T96" fmla="*/ 1077816 w 151"/>
                <a:gd name="T97" fmla="*/ 684327 h 111"/>
                <a:gd name="T98" fmla="*/ 1103479 w 151"/>
                <a:gd name="T99" fmla="*/ 761314 h 111"/>
                <a:gd name="T100" fmla="*/ 1129141 w 151"/>
                <a:gd name="T101" fmla="*/ 812639 h 111"/>
                <a:gd name="T102" fmla="*/ 1077816 w 151"/>
                <a:gd name="T103" fmla="*/ 846855 h 111"/>
                <a:gd name="T104" fmla="*/ 1043600 w 151"/>
                <a:gd name="T105" fmla="*/ 863963 h 111"/>
                <a:gd name="T106" fmla="*/ 1000829 w 151"/>
                <a:gd name="T107" fmla="*/ 846855 h 111"/>
                <a:gd name="T108" fmla="*/ 975167 w 151"/>
                <a:gd name="T109" fmla="*/ 829747 h 111"/>
                <a:gd name="T110" fmla="*/ 940951 w 151"/>
                <a:gd name="T111" fmla="*/ 846855 h 111"/>
                <a:gd name="T112" fmla="*/ 915289 w 151"/>
                <a:gd name="T113" fmla="*/ 829747 h 111"/>
                <a:gd name="T114" fmla="*/ 855410 w 151"/>
                <a:gd name="T115" fmla="*/ 744206 h 111"/>
                <a:gd name="T116" fmla="*/ 735653 w 151"/>
                <a:gd name="T117" fmla="*/ 692881 h 111"/>
                <a:gd name="T118" fmla="*/ 727098 w 151"/>
                <a:gd name="T119" fmla="*/ 727098 h 111"/>
                <a:gd name="T120" fmla="*/ 752761 w 151"/>
                <a:gd name="T121" fmla="*/ 786976 h 111"/>
                <a:gd name="T122" fmla="*/ 718544 w 151"/>
                <a:gd name="T123" fmla="*/ 829747 h 11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51"/>
                <a:gd name="T187" fmla="*/ 0 h 111"/>
                <a:gd name="T188" fmla="*/ 151 w 151"/>
                <a:gd name="T189" fmla="*/ 111 h 11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51" h="111">
                  <a:moveTo>
                    <a:pt x="86" y="100"/>
                  </a:moveTo>
                  <a:lnTo>
                    <a:pt x="81" y="107"/>
                  </a:lnTo>
                  <a:lnTo>
                    <a:pt x="78" y="110"/>
                  </a:lnTo>
                  <a:lnTo>
                    <a:pt x="75" y="111"/>
                  </a:lnTo>
                  <a:lnTo>
                    <a:pt x="72" y="108"/>
                  </a:lnTo>
                  <a:lnTo>
                    <a:pt x="69" y="108"/>
                  </a:lnTo>
                  <a:lnTo>
                    <a:pt x="68" y="110"/>
                  </a:lnTo>
                  <a:lnTo>
                    <a:pt x="66" y="110"/>
                  </a:lnTo>
                  <a:lnTo>
                    <a:pt x="63" y="106"/>
                  </a:lnTo>
                  <a:lnTo>
                    <a:pt x="62" y="102"/>
                  </a:lnTo>
                  <a:lnTo>
                    <a:pt x="58" y="97"/>
                  </a:lnTo>
                  <a:lnTo>
                    <a:pt x="56" y="96"/>
                  </a:lnTo>
                  <a:lnTo>
                    <a:pt x="52" y="94"/>
                  </a:lnTo>
                  <a:lnTo>
                    <a:pt x="43" y="94"/>
                  </a:lnTo>
                  <a:lnTo>
                    <a:pt x="38" y="94"/>
                  </a:lnTo>
                  <a:lnTo>
                    <a:pt x="34" y="93"/>
                  </a:lnTo>
                  <a:lnTo>
                    <a:pt x="30" y="89"/>
                  </a:lnTo>
                  <a:lnTo>
                    <a:pt x="26" y="89"/>
                  </a:lnTo>
                  <a:lnTo>
                    <a:pt x="20" y="86"/>
                  </a:lnTo>
                  <a:lnTo>
                    <a:pt x="17" y="82"/>
                  </a:lnTo>
                  <a:lnTo>
                    <a:pt x="13" y="82"/>
                  </a:lnTo>
                  <a:lnTo>
                    <a:pt x="6" y="78"/>
                  </a:lnTo>
                  <a:lnTo>
                    <a:pt x="2" y="72"/>
                  </a:lnTo>
                  <a:lnTo>
                    <a:pt x="0" y="65"/>
                  </a:lnTo>
                  <a:lnTo>
                    <a:pt x="0" y="50"/>
                  </a:lnTo>
                  <a:lnTo>
                    <a:pt x="2" y="46"/>
                  </a:lnTo>
                  <a:lnTo>
                    <a:pt x="2" y="43"/>
                  </a:lnTo>
                  <a:lnTo>
                    <a:pt x="1" y="41"/>
                  </a:lnTo>
                  <a:lnTo>
                    <a:pt x="2" y="40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10" y="38"/>
                  </a:lnTo>
                  <a:lnTo>
                    <a:pt x="11" y="40"/>
                  </a:lnTo>
                  <a:lnTo>
                    <a:pt x="14" y="41"/>
                  </a:lnTo>
                  <a:lnTo>
                    <a:pt x="17" y="41"/>
                  </a:lnTo>
                  <a:lnTo>
                    <a:pt x="19" y="40"/>
                  </a:lnTo>
                  <a:lnTo>
                    <a:pt x="19" y="38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22" y="27"/>
                  </a:lnTo>
                  <a:lnTo>
                    <a:pt x="22" y="24"/>
                  </a:lnTo>
                  <a:lnTo>
                    <a:pt x="19" y="21"/>
                  </a:lnTo>
                  <a:lnTo>
                    <a:pt x="19" y="19"/>
                  </a:lnTo>
                  <a:lnTo>
                    <a:pt x="15" y="16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6" y="6"/>
                  </a:lnTo>
                  <a:lnTo>
                    <a:pt x="25" y="6"/>
                  </a:lnTo>
                  <a:lnTo>
                    <a:pt x="28" y="6"/>
                  </a:lnTo>
                  <a:lnTo>
                    <a:pt x="36" y="2"/>
                  </a:lnTo>
                  <a:lnTo>
                    <a:pt x="41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48" y="1"/>
                  </a:lnTo>
                  <a:lnTo>
                    <a:pt x="61" y="1"/>
                  </a:lnTo>
                  <a:lnTo>
                    <a:pt x="65" y="3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7" y="14"/>
                  </a:lnTo>
                  <a:lnTo>
                    <a:pt x="87" y="10"/>
                  </a:lnTo>
                  <a:lnTo>
                    <a:pt x="86" y="7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3" y="6"/>
                  </a:lnTo>
                  <a:lnTo>
                    <a:pt x="96" y="9"/>
                  </a:lnTo>
                  <a:lnTo>
                    <a:pt x="103" y="10"/>
                  </a:lnTo>
                  <a:lnTo>
                    <a:pt x="109" y="13"/>
                  </a:lnTo>
                  <a:lnTo>
                    <a:pt x="114" y="17"/>
                  </a:lnTo>
                  <a:lnTo>
                    <a:pt x="118" y="17"/>
                  </a:lnTo>
                  <a:lnTo>
                    <a:pt x="120" y="16"/>
                  </a:lnTo>
                  <a:lnTo>
                    <a:pt x="121" y="16"/>
                  </a:lnTo>
                  <a:lnTo>
                    <a:pt x="123" y="20"/>
                  </a:lnTo>
                  <a:lnTo>
                    <a:pt x="129" y="25"/>
                  </a:lnTo>
                  <a:lnTo>
                    <a:pt x="135" y="29"/>
                  </a:lnTo>
                  <a:lnTo>
                    <a:pt x="142" y="29"/>
                  </a:lnTo>
                  <a:lnTo>
                    <a:pt x="144" y="34"/>
                  </a:lnTo>
                  <a:lnTo>
                    <a:pt x="145" y="38"/>
                  </a:lnTo>
                  <a:lnTo>
                    <a:pt x="148" y="45"/>
                  </a:lnTo>
                  <a:lnTo>
                    <a:pt x="149" y="51"/>
                  </a:lnTo>
                  <a:lnTo>
                    <a:pt x="151" y="54"/>
                  </a:lnTo>
                  <a:lnTo>
                    <a:pt x="149" y="58"/>
                  </a:lnTo>
                  <a:lnTo>
                    <a:pt x="146" y="60"/>
                  </a:lnTo>
                  <a:lnTo>
                    <a:pt x="145" y="61"/>
                  </a:lnTo>
                  <a:lnTo>
                    <a:pt x="144" y="63"/>
                  </a:lnTo>
                  <a:lnTo>
                    <a:pt x="140" y="68"/>
                  </a:lnTo>
                  <a:lnTo>
                    <a:pt x="137" y="70"/>
                  </a:lnTo>
                  <a:lnTo>
                    <a:pt x="137" y="72"/>
                  </a:lnTo>
                  <a:lnTo>
                    <a:pt x="141" y="75"/>
                  </a:lnTo>
                  <a:lnTo>
                    <a:pt x="141" y="77"/>
                  </a:lnTo>
                  <a:lnTo>
                    <a:pt x="139" y="78"/>
                  </a:lnTo>
                  <a:lnTo>
                    <a:pt x="136" y="78"/>
                  </a:lnTo>
                  <a:lnTo>
                    <a:pt x="132" y="75"/>
                  </a:lnTo>
                  <a:lnTo>
                    <a:pt x="126" y="75"/>
                  </a:lnTo>
                  <a:lnTo>
                    <a:pt x="126" y="76"/>
                  </a:lnTo>
                  <a:lnTo>
                    <a:pt x="126" y="80"/>
                  </a:lnTo>
                  <a:lnTo>
                    <a:pt x="131" y="86"/>
                  </a:lnTo>
                  <a:lnTo>
                    <a:pt x="129" y="89"/>
                  </a:lnTo>
                  <a:lnTo>
                    <a:pt x="130" y="91"/>
                  </a:lnTo>
                  <a:lnTo>
                    <a:pt x="132" y="95"/>
                  </a:lnTo>
                  <a:lnTo>
                    <a:pt x="131" y="99"/>
                  </a:lnTo>
                  <a:lnTo>
                    <a:pt x="126" y="99"/>
                  </a:lnTo>
                  <a:lnTo>
                    <a:pt x="124" y="101"/>
                  </a:lnTo>
                  <a:lnTo>
                    <a:pt x="122" y="101"/>
                  </a:lnTo>
                  <a:lnTo>
                    <a:pt x="121" y="99"/>
                  </a:lnTo>
                  <a:lnTo>
                    <a:pt x="117" y="99"/>
                  </a:lnTo>
                  <a:lnTo>
                    <a:pt x="116" y="97"/>
                  </a:lnTo>
                  <a:lnTo>
                    <a:pt x="114" y="97"/>
                  </a:lnTo>
                  <a:lnTo>
                    <a:pt x="112" y="99"/>
                  </a:lnTo>
                  <a:lnTo>
                    <a:pt x="110" y="99"/>
                  </a:lnTo>
                  <a:lnTo>
                    <a:pt x="109" y="97"/>
                  </a:lnTo>
                  <a:lnTo>
                    <a:pt x="107" y="97"/>
                  </a:lnTo>
                  <a:lnTo>
                    <a:pt x="100" y="89"/>
                  </a:lnTo>
                  <a:lnTo>
                    <a:pt x="100" y="87"/>
                  </a:lnTo>
                  <a:lnTo>
                    <a:pt x="96" y="81"/>
                  </a:lnTo>
                  <a:lnTo>
                    <a:pt x="86" y="81"/>
                  </a:lnTo>
                  <a:lnTo>
                    <a:pt x="85" y="82"/>
                  </a:lnTo>
                  <a:lnTo>
                    <a:pt x="85" y="85"/>
                  </a:lnTo>
                  <a:lnTo>
                    <a:pt x="89" y="88"/>
                  </a:lnTo>
                  <a:lnTo>
                    <a:pt x="88" y="92"/>
                  </a:lnTo>
                  <a:lnTo>
                    <a:pt x="86" y="93"/>
                  </a:lnTo>
                  <a:lnTo>
                    <a:pt x="84" y="97"/>
                  </a:lnTo>
                  <a:lnTo>
                    <a:pt x="86" y="10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3548462" y="2941410"/>
              <a:ext cx="1624310" cy="1379412"/>
            </a:xfrm>
            <a:custGeom>
              <a:avLst/>
              <a:gdLst>
                <a:gd name="T0" fmla="*/ 470475 w 172"/>
                <a:gd name="T1" fmla="*/ 17108 h 146"/>
                <a:gd name="T2" fmla="*/ 487584 w 172"/>
                <a:gd name="T3" fmla="*/ 102649 h 146"/>
                <a:gd name="T4" fmla="*/ 479029 w 172"/>
                <a:gd name="T5" fmla="*/ 188190 h 146"/>
                <a:gd name="T6" fmla="*/ 547462 w 172"/>
                <a:gd name="T7" fmla="*/ 290839 h 146"/>
                <a:gd name="T8" fmla="*/ 684328 w 172"/>
                <a:gd name="T9" fmla="*/ 256623 h 146"/>
                <a:gd name="T10" fmla="*/ 675774 w 172"/>
                <a:gd name="T11" fmla="*/ 325056 h 146"/>
                <a:gd name="T12" fmla="*/ 641557 w 172"/>
                <a:gd name="T13" fmla="*/ 384934 h 146"/>
                <a:gd name="T14" fmla="*/ 718544 w 172"/>
                <a:gd name="T15" fmla="*/ 436259 h 146"/>
                <a:gd name="T16" fmla="*/ 804085 w 172"/>
                <a:gd name="T17" fmla="*/ 530354 h 146"/>
                <a:gd name="T18" fmla="*/ 829748 w 172"/>
                <a:gd name="T19" fmla="*/ 496137 h 146"/>
                <a:gd name="T20" fmla="*/ 906734 w 172"/>
                <a:gd name="T21" fmla="*/ 461921 h 146"/>
                <a:gd name="T22" fmla="*/ 1000829 w 172"/>
                <a:gd name="T23" fmla="*/ 436259 h 146"/>
                <a:gd name="T24" fmla="*/ 1035046 w 172"/>
                <a:gd name="T25" fmla="*/ 487583 h 146"/>
                <a:gd name="T26" fmla="*/ 975167 w 172"/>
                <a:gd name="T27" fmla="*/ 598787 h 146"/>
                <a:gd name="T28" fmla="*/ 1077816 w 172"/>
                <a:gd name="T29" fmla="*/ 675774 h 146"/>
                <a:gd name="T30" fmla="*/ 1163358 w 172"/>
                <a:gd name="T31" fmla="*/ 821193 h 146"/>
                <a:gd name="T32" fmla="*/ 1257453 w 172"/>
                <a:gd name="T33" fmla="*/ 898180 h 146"/>
                <a:gd name="T34" fmla="*/ 1300223 w 172"/>
                <a:gd name="T35" fmla="*/ 838301 h 146"/>
                <a:gd name="T36" fmla="*/ 1257453 w 172"/>
                <a:gd name="T37" fmla="*/ 769869 h 146"/>
                <a:gd name="T38" fmla="*/ 1308777 w 172"/>
                <a:gd name="T39" fmla="*/ 701436 h 146"/>
                <a:gd name="T40" fmla="*/ 1342994 w 172"/>
                <a:gd name="T41" fmla="*/ 701436 h 146"/>
                <a:gd name="T42" fmla="*/ 1402872 w 172"/>
                <a:gd name="T43" fmla="*/ 761314 h 146"/>
                <a:gd name="T44" fmla="*/ 1471305 w 172"/>
                <a:gd name="T45" fmla="*/ 812639 h 146"/>
                <a:gd name="T46" fmla="*/ 1462751 w 172"/>
                <a:gd name="T47" fmla="*/ 898180 h 146"/>
                <a:gd name="T48" fmla="*/ 1419980 w 172"/>
                <a:gd name="T49" fmla="*/ 923842 h 146"/>
                <a:gd name="T50" fmla="*/ 1385764 w 172"/>
                <a:gd name="T51" fmla="*/ 983721 h 146"/>
                <a:gd name="T52" fmla="*/ 1308777 w 172"/>
                <a:gd name="T53" fmla="*/ 958059 h 146"/>
                <a:gd name="T54" fmla="*/ 1257453 w 172"/>
                <a:gd name="T55" fmla="*/ 1026491 h 146"/>
                <a:gd name="T56" fmla="*/ 1214682 w 172"/>
                <a:gd name="T57" fmla="*/ 1137695 h 146"/>
                <a:gd name="T58" fmla="*/ 1223236 w 172"/>
                <a:gd name="T59" fmla="*/ 1206128 h 146"/>
                <a:gd name="T60" fmla="*/ 1171912 w 172"/>
                <a:gd name="T61" fmla="*/ 1248898 h 146"/>
                <a:gd name="T62" fmla="*/ 1043600 w 172"/>
                <a:gd name="T63" fmla="*/ 1171911 h 146"/>
                <a:gd name="T64" fmla="*/ 915289 w 172"/>
                <a:gd name="T65" fmla="*/ 1060708 h 146"/>
                <a:gd name="T66" fmla="*/ 863964 w 172"/>
                <a:gd name="T67" fmla="*/ 1094924 h 146"/>
                <a:gd name="T68" fmla="*/ 855410 w 172"/>
                <a:gd name="T69" fmla="*/ 1171911 h 146"/>
                <a:gd name="T70" fmla="*/ 718544 w 172"/>
                <a:gd name="T71" fmla="*/ 1077816 h 146"/>
                <a:gd name="T72" fmla="*/ 769869 w 172"/>
                <a:gd name="T73" fmla="*/ 1035045 h 146"/>
                <a:gd name="T74" fmla="*/ 846856 w 172"/>
                <a:gd name="T75" fmla="*/ 1052154 h 146"/>
                <a:gd name="T76" fmla="*/ 812639 w 172"/>
                <a:gd name="T77" fmla="*/ 992275 h 146"/>
                <a:gd name="T78" fmla="*/ 881072 w 172"/>
                <a:gd name="T79" fmla="*/ 915288 h 146"/>
                <a:gd name="T80" fmla="*/ 932397 w 172"/>
                <a:gd name="T81" fmla="*/ 855409 h 146"/>
                <a:gd name="T82" fmla="*/ 881072 w 172"/>
                <a:gd name="T83" fmla="*/ 718544 h 146"/>
                <a:gd name="T84" fmla="*/ 795531 w 172"/>
                <a:gd name="T85" fmla="*/ 641557 h 146"/>
                <a:gd name="T86" fmla="*/ 675774 w 172"/>
                <a:gd name="T87" fmla="*/ 530354 h 146"/>
                <a:gd name="T88" fmla="*/ 615895 w 172"/>
                <a:gd name="T89" fmla="*/ 538908 h 146"/>
                <a:gd name="T90" fmla="*/ 461921 w 172"/>
                <a:gd name="T91" fmla="*/ 470475 h 146"/>
                <a:gd name="T92" fmla="*/ 393489 w 172"/>
                <a:gd name="T93" fmla="*/ 444813 h 146"/>
                <a:gd name="T94" fmla="*/ 384934 w 172"/>
                <a:gd name="T95" fmla="*/ 513246 h 146"/>
                <a:gd name="T96" fmla="*/ 196744 w 172"/>
                <a:gd name="T97" fmla="*/ 419151 h 146"/>
                <a:gd name="T98" fmla="*/ 42770 w 172"/>
                <a:gd name="T99" fmla="*/ 393488 h 146"/>
                <a:gd name="T100" fmla="*/ 0 w 172"/>
                <a:gd name="T101" fmla="*/ 316502 h 146"/>
                <a:gd name="T102" fmla="*/ 25662 w 172"/>
                <a:gd name="T103" fmla="*/ 256623 h 146"/>
                <a:gd name="T104" fmla="*/ 119757 w 172"/>
                <a:gd name="T105" fmla="*/ 213852 h 146"/>
                <a:gd name="T106" fmla="*/ 171082 w 172"/>
                <a:gd name="T107" fmla="*/ 145420 h 146"/>
                <a:gd name="T108" fmla="*/ 325056 w 172"/>
                <a:gd name="T109" fmla="*/ 111203 h 146"/>
                <a:gd name="T110" fmla="*/ 342164 w 172"/>
                <a:gd name="T111" fmla="*/ 0 h 1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"/>
                <a:gd name="T169" fmla="*/ 0 h 146"/>
                <a:gd name="T170" fmla="*/ 172 w 172"/>
                <a:gd name="T171" fmla="*/ 146 h 14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" h="146">
                  <a:moveTo>
                    <a:pt x="43" y="0"/>
                  </a:moveTo>
                  <a:lnTo>
                    <a:pt x="49" y="1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7"/>
                  </a:lnTo>
                  <a:lnTo>
                    <a:pt x="57" y="12"/>
                  </a:lnTo>
                  <a:lnTo>
                    <a:pt x="57" y="17"/>
                  </a:lnTo>
                  <a:lnTo>
                    <a:pt x="56" y="20"/>
                  </a:lnTo>
                  <a:lnTo>
                    <a:pt x="56" y="22"/>
                  </a:lnTo>
                  <a:lnTo>
                    <a:pt x="62" y="28"/>
                  </a:lnTo>
                  <a:lnTo>
                    <a:pt x="62" y="34"/>
                  </a:lnTo>
                  <a:lnTo>
                    <a:pt x="64" y="34"/>
                  </a:lnTo>
                  <a:lnTo>
                    <a:pt x="68" y="31"/>
                  </a:lnTo>
                  <a:lnTo>
                    <a:pt x="74" y="30"/>
                  </a:lnTo>
                  <a:lnTo>
                    <a:pt x="80" y="30"/>
                  </a:lnTo>
                  <a:lnTo>
                    <a:pt x="81" y="32"/>
                  </a:lnTo>
                  <a:lnTo>
                    <a:pt x="81" y="33"/>
                  </a:lnTo>
                  <a:lnTo>
                    <a:pt x="79" y="38"/>
                  </a:lnTo>
                  <a:lnTo>
                    <a:pt x="75" y="41"/>
                  </a:lnTo>
                  <a:lnTo>
                    <a:pt x="74" y="43"/>
                  </a:lnTo>
                  <a:lnTo>
                    <a:pt x="75" y="45"/>
                  </a:lnTo>
                  <a:lnTo>
                    <a:pt x="77" y="44"/>
                  </a:lnTo>
                  <a:lnTo>
                    <a:pt x="81" y="49"/>
                  </a:lnTo>
                  <a:lnTo>
                    <a:pt x="84" y="51"/>
                  </a:lnTo>
                  <a:lnTo>
                    <a:pt x="86" y="55"/>
                  </a:lnTo>
                  <a:lnTo>
                    <a:pt x="91" y="60"/>
                  </a:lnTo>
                  <a:lnTo>
                    <a:pt x="94" y="62"/>
                  </a:lnTo>
                  <a:lnTo>
                    <a:pt x="96" y="62"/>
                  </a:lnTo>
                  <a:lnTo>
                    <a:pt x="97" y="61"/>
                  </a:lnTo>
                  <a:lnTo>
                    <a:pt x="97" y="58"/>
                  </a:lnTo>
                  <a:lnTo>
                    <a:pt x="98" y="55"/>
                  </a:lnTo>
                  <a:lnTo>
                    <a:pt x="100" y="54"/>
                  </a:lnTo>
                  <a:lnTo>
                    <a:pt x="106" y="54"/>
                  </a:lnTo>
                  <a:lnTo>
                    <a:pt x="108" y="56"/>
                  </a:lnTo>
                  <a:lnTo>
                    <a:pt x="109" y="56"/>
                  </a:lnTo>
                  <a:lnTo>
                    <a:pt x="117" y="51"/>
                  </a:lnTo>
                  <a:lnTo>
                    <a:pt x="121" y="50"/>
                  </a:lnTo>
                  <a:lnTo>
                    <a:pt x="123" y="53"/>
                  </a:lnTo>
                  <a:lnTo>
                    <a:pt x="121" y="57"/>
                  </a:lnTo>
                  <a:lnTo>
                    <a:pt x="115" y="62"/>
                  </a:lnTo>
                  <a:lnTo>
                    <a:pt x="114" y="64"/>
                  </a:lnTo>
                  <a:lnTo>
                    <a:pt x="114" y="70"/>
                  </a:lnTo>
                  <a:lnTo>
                    <a:pt x="118" y="78"/>
                  </a:lnTo>
                  <a:lnTo>
                    <a:pt x="123" y="79"/>
                  </a:lnTo>
                  <a:lnTo>
                    <a:pt x="126" y="79"/>
                  </a:lnTo>
                  <a:lnTo>
                    <a:pt x="134" y="87"/>
                  </a:lnTo>
                  <a:lnTo>
                    <a:pt x="135" y="89"/>
                  </a:lnTo>
                  <a:lnTo>
                    <a:pt x="136" y="96"/>
                  </a:lnTo>
                  <a:lnTo>
                    <a:pt x="136" y="101"/>
                  </a:lnTo>
                  <a:lnTo>
                    <a:pt x="143" y="107"/>
                  </a:lnTo>
                  <a:lnTo>
                    <a:pt x="147" y="105"/>
                  </a:lnTo>
                  <a:lnTo>
                    <a:pt x="148" y="103"/>
                  </a:lnTo>
                  <a:lnTo>
                    <a:pt x="152" y="101"/>
                  </a:lnTo>
                  <a:lnTo>
                    <a:pt x="152" y="98"/>
                  </a:lnTo>
                  <a:lnTo>
                    <a:pt x="150" y="95"/>
                  </a:lnTo>
                  <a:lnTo>
                    <a:pt x="147" y="94"/>
                  </a:lnTo>
                  <a:lnTo>
                    <a:pt x="147" y="90"/>
                  </a:lnTo>
                  <a:lnTo>
                    <a:pt x="150" y="86"/>
                  </a:lnTo>
                  <a:lnTo>
                    <a:pt x="150" y="82"/>
                  </a:lnTo>
                  <a:lnTo>
                    <a:pt x="153" y="82"/>
                  </a:lnTo>
                  <a:lnTo>
                    <a:pt x="155" y="80"/>
                  </a:lnTo>
                  <a:lnTo>
                    <a:pt x="157" y="80"/>
                  </a:lnTo>
                  <a:lnTo>
                    <a:pt x="157" y="82"/>
                  </a:lnTo>
                  <a:lnTo>
                    <a:pt x="156" y="84"/>
                  </a:lnTo>
                  <a:lnTo>
                    <a:pt x="156" y="87"/>
                  </a:lnTo>
                  <a:lnTo>
                    <a:pt x="164" y="89"/>
                  </a:lnTo>
                  <a:lnTo>
                    <a:pt x="170" y="94"/>
                  </a:lnTo>
                  <a:lnTo>
                    <a:pt x="172" y="93"/>
                  </a:lnTo>
                  <a:lnTo>
                    <a:pt x="172" y="95"/>
                  </a:lnTo>
                  <a:lnTo>
                    <a:pt x="170" y="98"/>
                  </a:lnTo>
                  <a:lnTo>
                    <a:pt x="171" y="101"/>
                  </a:lnTo>
                  <a:lnTo>
                    <a:pt x="171" y="105"/>
                  </a:lnTo>
                  <a:lnTo>
                    <a:pt x="170" y="109"/>
                  </a:lnTo>
                  <a:lnTo>
                    <a:pt x="168" y="109"/>
                  </a:lnTo>
                  <a:lnTo>
                    <a:pt x="166" y="108"/>
                  </a:lnTo>
                  <a:lnTo>
                    <a:pt x="163" y="108"/>
                  </a:lnTo>
                  <a:lnTo>
                    <a:pt x="162" y="110"/>
                  </a:lnTo>
                  <a:lnTo>
                    <a:pt x="162" y="115"/>
                  </a:lnTo>
                  <a:lnTo>
                    <a:pt x="159" y="115"/>
                  </a:lnTo>
                  <a:lnTo>
                    <a:pt x="156" y="112"/>
                  </a:lnTo>
                  <a:lnTo>
                    <a:pt x="153" y="112"/>
                  </a:lnTo>
                  <a:lnTo>
                    <a:pt x="149" y="112"/>
                  </a:lnTo>
                  <a:lnTo>
                    <a:pt x="146" y="115"/>
                  </a:lnTo>
                  <a:lnTo>
                    <a:pt x="147" y="120"/>
                  </a:lnTo>
                  <a:lnTo>
                    <a:pt x="149" y="125"/>
                  </a:lnTo>
                  <a:lnTo>
                    <a:pt x="149" y="133"/>
                  </a:lnTo>
                  <a:lnTo>
                    <a:pt x="142" y="133"/>
                  </a:lnTo>
                  <a:lnTo>
                    <a:pt x="140" y="136"/>
                  </a:lnTo>
                  <a:lnTo>
                    <a:pt x="143" y="138"/>
                  </a:lnTo>
                  <a:lnTo>
                    <a:pt x="143" y="141"/>
                  </a:lnTo>
                  <a:lnTo>
                    <a:pt x="142" y="144"/>
                  </a:lnTo>
                  <a:lnTo>
                    <a:pt x="140" y="144"/>
                  </a:lnTo>
                  <a:lnTo>
                    <a:pt x="137" y="146"/>
                  </a:lnTo>
                  <a:lnTo>
                    <a:pt x="128" y="146"/>
                  </a:lnTo>
                  <a:lnTo>
                    <a:pt x="124" y="143"/>
                  </a:lnTo>
                  <a:lnTo>
                    <a:pt x="122" y="137"/>
                  </a:lnTo>
                  <a:lnTo>
                    <a:pt x="114" y="130"/>
                  </a:lnTo>
                  <a:lnTo>
                    <a:pt x="110" y="128"/>
                  </a:lnTo>
                  <a:lnTo>
                    <a:pt x="107" y="124"/>
                  </a:lnTo>
                  <a:lnTo>
                    <a:pt x="105" y="124"/>
                  </a:lnTo>
                  <a:lnTo>
                    <a:pt x="101" y="126"/>
                  </a:lnTo>
                  <a:lnTo>
                    <a:pt x="101" y="128"/>
                  </a:lnTo>
                  <a:lnTo>
                    <a:pt x="101" y="131"/>
                  </a:lnTo>
                  <a:lnTo>
                    <a:pt x="102" y="134"/>
                  </a:lnTo>
                  <a:lnTo>
                    <a:pt x="100" y="137"/>
                  </a:lnTo>
                  <a:lnTo>
                    <a:pt x="96" y="137"/>
                  </a:lnTo>
                  <a:lnTo>
                    <a:pt x="89" y="132"/>
                  </a:lnTo>
                  <a:lnTo>
                    <a:pt x="84" y="126"/>
                  </a:lnTo>
                  <a:lnTo>
                    <a:pt x="84" y="122"/>
                  </a:lnTo>
                  <a:lnTo>
                    <a:pt x="84" y="121"/>
                  </a:lnTo>
                  <a:lnTo>
                    <a:pt x="90" y="121"/>
                  </a:lnTo>
                  <a:lnTo>
                    <a:pt x="94" y="124"/>
                  </a:lnTo>
                  <a:lnTo>
                    <a:pt x="97" y="124"/>
                  </a:lnTo>
                  <a:lnTo>
                    <a:pt x="99" y="123"/>
                  </a:lnTo>
                  <a:lnTo>
                    <a:pt x="99" y="121"/>
                  </a:lnTo>
                  <a:lnTo>
                    <a:pt x="95" y="118"/>
                  </a:lnTo>
                  <a:lnTo>
                    <a:pt x="95" y="116"/>
                  </a:lnTo>
                  <a:lnTo>
                    <a:pt x="98" y="114"/>
                  </a:lnTo>
                  <a:lnTo>
                    <a:pt x="102" y="109"/>
                  </a:lnTo>
                  <a:lnTo>
                    <a:pt x="103" y="107"/>
                  </a:lnTo>
                  <a:lnTo>
                    <a:pt x="104" y="106"/>
                  </a:lnTo>
                  <a:lnTo>
                    <a:pt x="107" y="104"/>
                  </a:lnTo>
                  <a:lnTo>
                    <a:pt x="109" y="100"/>
                  </a:lnTo>
                  <a:lnTo>
                    <a:pt x="107" y="97"/>
                  </a:lnTo>
                  <a:lnTo>
                    <a:pt x="106" y="91"/>
                  </a:lnTo>
                  <a:lnTo>
                    <a:pt x="103" y="84"/>
                  </a:lnTo>
                  <a:lnTo>
                    <a:pt x="102" y="80"/>
                  </a:lnTo>
                  <a:lnTo>
                    <a:pt x="100" y="75"/>
                  </a:lnTo>
                  <a:lnTo>
                    <a:pt x="93" y="75"/>
                  </a:lnTo>
                  <a:lnTo>
                    <a:pt x="87" y="71"/>
                  </a:lnTo>
                  <a:lnTo>
                    <a:pt x="81" y="66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6" y="63"/>
                  </a:lnTo>
                  <a:lnTo>
                    <a:pt x="72" y="63"/>
                  </a:lnTo>
                  <a:lnTo>
                    <a:pt x="67" y="59"/>
                  </a:lnTo>
                  <a:lnTo>
                    <a:pt x="61" y="56"/>
                  </a:lnTo>
                  <a:lnTo>
                    <a:pt x="54" y="55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6" y="52"/>
                  </a:lnTo>
                  <a:lnTo>
                    <a:pt x="44" y="53"/>
                  </a:lnTo>
                  <a:lnTo>
                    <a:pt x="45" y="56"/>
                  </a:lnTo>
                  <a:lnTo>
                    <a:pt x="45" y="60"/>
                  </a:lnTo>
                  <a:lnTo>
                    <a:pt x="44" y="61"/>
                  </a:lnTo>
                  <a:lnTo>
                    <a:pt x="40" y="61"/>
                  </a:lnTo>
                  <a:lnTo>
                    <a:pt x="23" y="49"/>
                  </a:lnTo>
                  <a:lnTo>
                    <a:pt x="19" y="47"/>
                  </a:lnTo>
                  <a:lnTo>
                    <a:pt x="6" y="47"/>
                  </a:lnTo>
                  <a:lnTo>
                    <a:pt x="5" y="46"/>
                  </a:lnTo>
                  <a:lnTo>
                    <a:pt x="2" y="46"/>
                  </a:lnTo>
                  <a:lnTo>
                    <a:pt x="3" y="44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2" y="32"/>
                  </a:lnTo>
                  <a:lnTo>
                    <a:pt x="3" y="30"/>
                  </a:lnTo>
                  <a:lnTo>
                    <a:pt x="8" y="29"/>
                  </a:lnTo>
                  <a:lnTo>
                    <a:pt x="14" y="27"/>
                  </a:lnTo>
                  <a:lnTo>
                    <a:pt x="14" y="25"/>
                  </a:lnTo>
                  <a:lnTo>
                    <a:pt x="17" y="22"/>
                  </a:lnTo>
                  <a:lnTo>
                    <a:pt x="18" y="20"/>
                  </a:lnTo>
                  <a:lnTo>
                    <a:pt x="20" y="17"/>
                  </a:lnTo>
                  <a:lnTo>
                    <a:pt x="24" y="14"/>
                  </a:lnTo>
                  <a:lnTo>
                    <a:pt x="34" y="14"/>
                  </a:lnTo>
                  <a:lnTo>
                    <a:pt x="38" y="13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40" y="0"/>
                  </a:lnTo>
                  <a:lnTo>
                    <a:pt x="43" y="0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3945096" y="4117279"/>
              <a:ext cx="1142682" cy="1124315"/>
            </a:xfrm>
            <a:custGeom>
              <a:avLst/>
              <a:gdLst>
                <a:gd name="T0" fmla="*/ 983720 w 121"/>
                <a:gd name="T1" fmla="*/ 367826 h 119"/>
                <a:gd name="T2" fmla="*/ 889625 w 121"/>
                <a:gd name="T3" fmla="*/ 453367 h 119"/>
                <a:gd name="T4" fmla="*/ 812639 w 121"/>
                <a:gd name="T5" fmla="*/ 410596 h 119"/>
                <a:gd name="T6" fmla="*/ 812639 w 121"/>
                <a:gd name="T7" fmla="*/ 564570 h 119"/>
                <a:gd name="T8" fmla="*/ 846855 w 121"/>
                <a:gd name="T9" fmla="*/ 667219 h 119"/>
                <a:gd name="T10" fmla="*/ 838301 w 121"/>
                <a:gd name="T11" fmla="*/ 718544 h 119"/>
                <a:gd name="T12" fmla="*/ 898180 w 121"/>
                <a:gd name="T13" fmla="*/ 778422 h 119"/>
                <a:gd name="T14" fmla="*/ 795531 w 121"/>
                <a:gd name="T15" fmla="*/ 778422 h 119"/>
                <a:gd name="T16" fmla="*/ 752760 w 121"/>
                <a:gd name="T17" fmla="*/ 761314 h 119"/>
                <a:gd name="T18" fmla="*/ 684327 w 121"/>
                <a:gd name="T19" fmla="*/ 701436 h 119"/>
                <a:gd name="T20" fmla="*/ 633003 w 121"/>
                <a:gd name="T21" fmla="*/ 667219 h 119"/>
                <a:gd name="T22" fmla="*/ 590232 w 121"/>
                <a:gd name="T23" fmla="*/ 718544 h 119"/>
                <a:gd name="T24" fmla="*/ 607341 w 121"/>
                <a:gd name="T25" fmla="*/ 795531 h 119"/>
                <a:gd name="T26" fmla="*/ 547462 w 121"/>
                <a:gd name="T27" fmla="*/ 855409 h 119"/>
                <a:gd name="T28" fmla="*/ 573124 w 121"/>
                <a:gd name="T29" fmla="*/ 940950 h 119"/>
                <a:gd name="T30" fmla="*/ 547462 w 121"/>
                <a:gd name="T31" fmla="*/ 958058 h 119"/>
                <a:gd name="T32" fmla="*/ 461921 w 121"/>
                <a:gd name="T33" fmla="*/ 1000829 h 119"/>
                <a:gd name="T34" fmla="*/ 402042 w 121"/>
                <a:gd name="T35" fmla="*/ 1009383 h 119"/>
                <a:gd name="T36" fmla="*/ 376380 w 121"/>
                <a:gd name="T37" fmla="*/ 923842 h 119"/>
                <a:gd name="T38" fmla="*/ 350718 w 121"/>
                <a:gd name="T39" fmla="*/ 829747 h 119"/>
                <a:gd name="T40" fmla="*/ 273731 w 121"/>
                <a:gd name="T41" fmla="*/ 752760 h 119"/>
                <a:gd name="T42" fmla="*/ 213852 w 121"/>
                <a:gd name="T43" fmla="*/ 641557 h 119"/>
                <a:gd name="T44" fmla="*/ 188190 w 121"/>
                <a:gd name="T45" fmla="*/ 692882 h 119"/>
                <a:gd name="T46" fmla="*/ 162528 w 121"/>
                <a:gd name="T47" fmla="*/ 692882 h 119"/>
                <a:gd name="T48" fmla="*/ 145420 w 121"/>
                <a:gd name="T49" fmla="*/ 624449 h 119"/>
                <a:gd name="T50" fmla="*/ 153974 w 121"/>
                <a:gd name="T51" fmla="*/ 615895 h 119"/>
                <a:gd name="T52" fmla="*/ 145420 w 121"/>
                <a:gd name="T53" fmla="*/ 487583 h 119"/>
                <a:gd name="T54" fmla="*/ 145420 w 121"/>
                <a:gd name="T55" fmla="*/ 393488 h 119"/>
                <a:gd name="T56" fmla="*/ 94095 w 121"/>
                <a:gd name="T57" fmla="*/ 299393 h 119"/>
                <a:gd name="T58" fmla="*/ 17108 w 121"/>
                <a:gd name="T59" fmla="*/ 188190 h 119"/>
                <a:gd name="T60" fmla="*/ 17108 w 121"/>
                <a:gd name="T61" fmla="*/ 128311 h 119"/>
                <a:gd name="T62" fmla="*/ 8554 w 121"/>
                <a:gd name="T63" fmla="*/ 59879 h 119"/>
                <a:gd name="T64" fmla="*/ 102649 w 121"/>
                <a:gd name="T65" fmla="*/ 25662 h 119"/>
                <a:gd name="T66" fmla="*/ 196744 w 121"/>
                <a:gd name="T67" fmla="*/ 162528 h 119"/>
                <a:gd name="T68" fmla="*/ 239515 w 121"/>
                <a:gd name="T69" fmla="*/ 179636 h 119"/>
                <a:gd name="T70" fmla="*/ 282285 w 121"/>
                <a:gd name="T71" fmla="*/ 179636 h 119"/>
                <a:gd name="T72" fmla="*/ 342164 w 121"/>
                <a:gd name="T73" fmla="*/ 196744 h 119"/>
                <a:gd name="T74" fmla="*/ 410596 w 121"/>
                <a:gd name="T75" fmla="*/ 145420 h 119"/>
                <a:gd name="T76" fmla="*/ 402042 w 121"/>
                <a:gd name="T77" fmla="*/ 68433 h 119"/>
                <a:gd name="T78" fmla="*/ 513245 w 121"/>
                <a:gd name="T79" fmla="*/ 85541 h 119"/>
                <a:gd name="T80" fmla="*/ 504691 w 121"/>
                <a:gd name="T81" fmla="*/ 17108 h 119"/>
                <a:gd name="T82" fmla="*/ 581678 w 121"/>
                <a:gd name="T83" fmla="*/ 34216 h 119"/>
                <a:gd name="T84" fmla="*/ 701436 w 121"/>
                <a:gd name="T85" fmla="*/ 162528 h 119"/>
                <a:gd name="T86" fmla="*/ 838301 w 121"/>
                <a:gd name="T87" fmla="*/ 171082 h 119"/>
                <a:gd name="T88" fmla="*/ 906734 w 121"/>
                <a:gd name="T89" fmla="*/ 188190 h 119"/>
                <a:gd name="T90" fmla="*/ 1000829 w 121"/>
                <a:gd name="T91" fmla="*/ 213852 h 1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21"/>
                <a:gd name="T139" fmla="*/ 0 h 119"/>
                <a:gd name="T140" fmla="*/ 121 w 121"/>
                <a:gd name="T141" fmla="*/ 119 h 1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21" h="119">
                  <a:moveTo>
                    <a:pt x="120" y="35"/>
                  </a:moveTo>
                  <a:lnTo>
                    <a:pt x="118" y="37"/>
                  </a:lnTo>
                  <a:lnTo>
                    <a:pt x="115" y="43"/>
                  </a:lnTo>
                  <a:lnTo>
                    <a:pt x="113" y="48"/>
                  </a:lnTo>
                  <a:lnTo>
                    <a:pt x="108" y="52"/>
                  </a:lnTo>
                  <a:lnTo>
                    <a:pt x="104" y="53"/>
                  </a:lnTo>
                  <a:lnTo>
                    <a:pt x="97" y="47"/>
                  </a:lnTo>
                  <a:lnTo>
                    <a:pt x="95" y="46"/>
                  </a:lnTo>
                  <a:lnTo>
                    <a:pt x="95" y="48"/>
                  </a:lnTo>
                  <a:lnTo>
                    <a:pt x="95" y="50"/>
                  </a:lnTo>
                  <a:lnTo>
                    <a:pt x="96" y="53"/>
                  </a:lnTo>
                  <a:lnTo>
                    <a:pt x="95" y="66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9" y="78"/>
                  </a:lnTo>
                  <a:lnTo>
                    <a:pt x="97" y="79"/>
                  </a:lnTo>
                  <a:lnTo>
                    <a:pt x="97" y="82"/>
                  </a:lnTo>
                  <a:lnTo>
                    <a:pt x="98" y="84"/>
                  </a:lnTo>
                  <a:lnTo>
                    <a:pt x="100" y="84"/>
                  </a:lnTo>
                  <a:lnTo>
                    <a:pt x="105" y="87"/>
                  </a:lnTo>
                  <a:lnTo>
                    <a:pt x="105" y="91"/>
                  </a:lnTo>
                  <a:lnTo>
                    <a:pt x="104" y="94"/>
                  </a:lnTo>
                  <a:lnTo>
                    <a:pt x="96" y="93"/>
                  </a:lnTo>
                  <a:lnTo>
                    <a:pt x="93" y="91"/>
                  </a:lnTo>
                  <a:lnTo>
                    <a:pt x="93" y="88"/>
                  </a:lnTo>
                  <a:lnTo>
                    <a:pt x="92" y="86"/>
                  </a:lnTo>
                  <a:lnTo>
                    <a:pt x="88" y="89"/>
                  </a:lnTo>
                  <a:lnTo>
                    <a:pt x="84" y="89"/>
                  </a:lnTo>
                  <a:lnTo>
                    <a:pt x="80" y="84"/>
                  </a:lnTo>
                  <a:lnTo>
                    <a:pt x="80" y="82"/>
                  </a:lnTo>
                  <a:lnTo>
                    <a:pt x="80" y="80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2" y="80"/>
                  </a:lnTo>
                  <a:lnTo>
                    <a:pt x="72" y="82"/>
                  </a:lnTo>
                  <a:lnTo>
                    <a:pt x="69" y="84"/>
                  </a:lnTo>
                  <a:lnTo>
                    <a:pt x="69" y="87"/>
                  </a:lnTo>
                  <a:lnTo>
                    <a:pt x="71" y="90"/>
                  </a:lnTo>
                  <a:lnTo>
                    <a:pt x="71" y="93"/>
                  </a:lnTo>
                  <a:lnTo>
                    <a:pt x="68" y="96"/>
                  </a:lnTo>
                  <a:lnTo>
                    <a:pt x="66" y="97"/>
                  </a:lnTo>
                  <a:lnTo>
                    <a:pt x="64" y="100"/>
                  </a:lnTo>
                  <a:lnTo>
                    <a:pt x="64" y="104"/>
                  </a:lnTo>
                  <a:lnTo>
                    <a:pt x="67" y="107"/>
                  </a:lnTo>
                  <a:lnTo>
                    <a:pt x="67" y="110"/>
                  </a:lnTo>
                  <a:lnTo>
                    <a:pt x="66" y="110"/>
                  </a:lnTo>
                  <a:lnTo>
                    <a:pt x="66" y="112"/>
                  </a:lnTo>
                  <a:lnTo>
                    <a:pt x="64" y="112"/>
                  </a:lnTo>
                  <a:lnTo>
                    <a:pt x="59" y="116"/>
                  </a:lnTo>
                  <a:lnTo>
                    <a:pt x="57" y="116"/>
                  </a:lnTo>
                  <a:lnTo>
                    <a:pt x="54" y="117"/>
                  </a:lnTo>
                  <a:lnTo>
                    <a:pt x="52" y="116"/>
                  </a:lnTo>
                  <a:lnTo>
                    <a:pt x="48" y="119"/>
                  </a:lnTo>
                  <a:lnTo>
                    <a:pt x="47" y="118"/>
                  </a:lnTo>
                  <a:lnTo>
                    <a:pt x="47" y="111"/>
                  </a:lnTo>
                  <a:lnTo>
                    <a:pt x="44" y="109"/>
                  </a:lnTo>
                  <a:lnTo>
                    <a:pt x="44" y="108"/>
                  </a:lnTo>
                  <a:lnTo>
                    <a:pt x="46" y="106"/>
                  </a:lnTo>
                  <a:lnTo>
                    <a:pt x="46" y="103"/>
                  </a:lnTo>
                  <a:lnTo>
                    <a:pt x="41" y="97"/>
                  </a:lnTo>
                  <a:lnTo>
                    <a:pt x="37" y="89"/>
                  </a:lnTo>
                  <a:lnTo>
                    <a:pt x="35" y="89"/>
                  </a:lnTo>
                  <a:lnTo>
                    <a:pt x="32" y="88"/>
                  </a:lnTo>
                  <a:lnTo>
                    <a:pt x="27" y="81"/>
                  </a:lnTo>
                  <a:lnTo>
                    <a:pt x="27" y="78"/>
                  </a:lnTo>
                  <a:lnTo>
                    <a:pt x="25" y="75"/>
                  </a:lnTo>
                  <a:lnTo>
                    <a:pt x="24" y="75"/>
                  </a:lnTo>
                  <a:lnTo>
                    <a:pt x="22" y="76"/>
                  </a:lnTo>
                  <a:lnTo>
                    <a:pt x="22" y="81"/>
                  </a:lnTo>
                  <a:lnTo>
                    <a:pt x="22" y="83"/>
                  </a:lnTo>
                  <a:lnTo>
                    <a:pt x="20" y="83"/>
                  </a:lnTo>
                  <a:lnTo>
                    <a:pt x="19" y="81"/>
                  </a:lnTo>
                  <a:lnTo>
                    <a:pt x="19" y="79"/>
                  </a:lnTo>
                  <a:lnTo>
                    <a:pt x="17" y="75"/>
                  </a:lnTo>
                  <a:lnTo>
                    <a:pt x="17" y="73"/>
                  </a:lnTo>
                  <a:lnTo>
                    <a:pt x="15" y="72"/>
                  </a:lnTo>
                  <a:lnTo>
                    <a:pt x="17" y="73"/>
                  </a:lnTo>
                  <a:lnTo>
                    <a:pt x="18" y="72"/>
                  </a:lnTo>
                  <a:lnTo>
                    <a:pt x="19" y="66"/>
                  </a:lnTo>
                  <a:lnTo>
                    <a:pt x="17" y="63"/>
                  </a:lnTo>
                  <a:lnTo>
                    <a:pt x="17" y="57"/>
                  </a:lnTo>
                  <a:lnTo>
                    <a:pt x="20" y="54"/>
                  </a:lnTo>
                  <a:lnTo>
                    <a:pt x="19" y="49"/>
                  </a:lnTo>
                  <a:lnTo>
                    <a:pt x="17" y="46"/>
                  </a:lnTo>
                  <a:lnTo>
                    <a:pt x="15" y="40"/>
                  </a:lnTo>
                  <a:lnTo>
                    <a:pt x="14" y="36"/>
                  </a:lnTo>
                  <a:lnTo>
                    <a:pt x="11" y="35"/>
                  </a:lnTo>
                  <a:lnTo>
                    <a:pt x="6" y="25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4" y="14"/>
                  </a:lnTo>
                  <a:lnTo>
                    <a:pt x="5" y="10"/>
                  </a:lnTo>
                  <a:lnTo>
                    <a:pt x="1" y="7"/>
                  </a:lnTo>
                  <a:lnTo>
                    <a:pt x="1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6" y="9"/>
                  </a:lnTo>
                  <a:lnTo>
                    <a:pt x="16" y="11"/>
                  </a:lnTo>
                  <a:lnTo>
                    <a:pt x="23" y="19"/>
                  </a:lnTo>
                  <a:lnTo>
                    <a:pt x="25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19"/>
                  </a:lnTo>
                  <a:lnTo>
                    <a:pt x="32" y="19"/>
                  </a:lnTo>
                  <a:lnTo>
                    <a:pt x="33" y="21"/>
                  </a:lnTo>
                  <a:lnTo>
                    <a:pt x="37" y="21"/>
                  </a:lnTo>
                  <a:lnTo>
                    <a:pt x="38" y="23"/>
                  </a:lnTo>
                  <a:lnTo>
                    <a:pt x="40" y="23"/>
                  </a:lnTo>
                  <a:lnTo>
                    <a:pt x="42" y="21"/>
                  </a:lnTo>
                  <a:lnTo>
                    <a:pt x="47" y="21"/>
                  </a:lnTo>
                  <a:lnTo>
                    <a:pt x="48" y="17"/>
                  </a:lnTo>
                  <a:lnTo>
                    <a:pt x="46" y="13"/>
                  </a:lnTo>
                  <a:lnTo>
                    <a:pt x="45" y="11"/>
                  </a:lnTo>
                  <a:lnTo>
                    <a:pt x="47" y="8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0" y="10"/>
                  </a:lnTo>
                  <a:lnTo>
                    <a:pt x="59" y="7"/>
                  </a:lnTo>
                  <a:lnTo>
                    <a:pt x="59" y="4"/>
                  </a:lnTo>
                  <a:lnTo>
                    <a:pt x="59" y="2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8" y="4"/>
                  </a:lnTo>
                  <a:lnTo>
                    <a:pt x="72" y="6"/>
                  </a:lnTo>
                  <a:lnTo>
                    <a:pt x="80" y="13"/>
                  </a:lnTo>
                  <a:lnTo>
                    <a:pt x="82" y="19"/>
                  </a:lnTo>
                  <a:lnTo>
                    <a:pt x="86" y="22"/>
                  </a:lnTo>
                  <a:lnTo>
                    <a:pt x="95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2" y="21"/>
                  </a:lnTo>
                  <a:lnTo>
                    <a:pt x="106" y="22"/>
                  </a:lnTo>
                  <a:lnTo>
                    <a:pt x="111" y="22"/>
                  </a:lnTo>
                  <a:lnTo>
                    <a:pt x="114" y="25"/>
                  </a:lnTo>
                  <a:lnTo>
                    <a:pt x="117" y="25"/>
                  </a:lnTo>
                  <a:lnTo>
                    <a:pt x="121" y="28"/>
                  </a:lnTo>
                  <a:lnTo>
                    <a:pt x="120" y="35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6"/>
            <p:cNvSpPr>
              <a:spLocks noEditPoints="1"/>
            </p:cNvSpPr>
            <p:nvPr/>
          </p:nvSpPr>
          <p:spPr bwMode="auto">
            <a:xfrm>
              <a:off x="4691145" y="3437021"/>
              <a:ext cx="358859" cy="519641"/>
            </a:xfrm>
            <a:custGeom>
              <a:avLst/>
              <a:gdLst>
                <a:gd name="T0" fmla="*/ 299394 w 38"/>
                <a:gd name="T1" fmla="*/ 239515 h 55"/>
                <a:gd name="T2" fmla="*/ 290840 w 38"/>
                <a:gd name="T3" fmla="*/ 239515 h 55"/>
                <a:gd name="T4" fmla="*/ 273731 w 38"/>
                <a:gd name="T5" fmla="*/ 256623 h 55"/>
                <a:gd name="T6" fmla="*/ 248069 w 38"/>
                <a:gd name="T7" fmla="*/ 256623 h 55"/>
                <a:gd name="T8" fmla="*/ 248069 w 38"/>
                <a:gd name="T9" fmla="*/ 290839 h 55"/>
                <a:gd name="T10" fmla="*/ 222407 w 38"/>
                <a:gd name="T11" fmla="*/ 325055 h 55"/>
                <a:gd name="T12" fmla="*/ 222407 w 38"/>
                <a:gd name="T13" fmla="*/ 359272 h 55"/>
                <a:gd name="T14" fmla="*/ 248069 w 38"/>
                <a:gd name="T15" fmla="*/ 367826 h 55"/>
                <a:gd name="T16" fmla="*/ 265177 w 38"/>
                <a:gd name="T17" fmla="*/ 393488 h 55"/>
                <a:gd name="T18" fmla="*/ 265177 w 38"/>
                <a:gd name="T19" fmla="*/ 419150 h 55"/>
                <a:gd name="T20" fmla="*/ 230961 w 38"/>
                <a:gd name="T21" fmla="*/ 436259 h 55"/>
                <a:gd name="T22" fmla="*/ 222407 w 38"/>
                <a:gd name="T23" fmla="*/ 453367 h 55"/>
                <a:gd name="T24" fmla="*/ 188190 w 38"/>
                <a:gd name="T25" fmla="*/ 470475 h 55"/>
                <a:gd name="T26" fmla="*/ 128312 w 38"/>
                <a:gd name="T27" fmla="*/ 419150 h 55"/>
                <a:gd name="T28" fmla="*/ 128312 w 38"/>
                <a:gd name="T29" fmla="*/ 376380 h 55"/>
                <a:gd name="T30" fmla="*/ 119757 w 38"/>
                <a:gd name="T31" fmla="*/ 316501 h 55"/>
                <a:gd name="T32" fmla="*/ 111203 w 38"/>
                <a:gd name="T33" fmla="*/ 299393 h 55"/>
                <a:gd name="T34" fmla="*/ 42771 w 38"/>
                <a:gd name="T35" fmla="*/ 230960 h 55"/>
                <a:gd name="T36" fmla="*/ 17108 w 38"/>
                <a:gd name="T37" fmla="*/ 230960 h 55"/>
                <a:gd name="T38" fmla="*/ 34216 w 38"/>
                <a:gd name="T39" fmla="*/ 213852 h 55"/>
                <a:gd name="T40" fmla="*/ 59879 w 38"/>
                <a:gd name="T41" fmla="*/ 196744 h 55"/>
                <a:gd name="T42" fmla="*/ 102649 w 38"/>
                <a:gd name="T43" fmla="*/ 196744 h 55"/>
                <a:gd name="T44" fmla="*/ 119757 w 38"/>
                <a:gd name="T45" fmla="*/ 179636 h 55"/>
                <a:gd name="T46" fmla="*/ 145420 w 38"/>
                <a:gd name="T47" fmla="*/ 179636 h 55"/>
                <a:gd name="T48" fmla="*/ 162528 w 38"/>
                <a:gd name="T49" fmla="*/ 153974 h 55"/>
                <a:gd name="T50" fmla="*/ 162528 w 38"/>
                <a:gd name="T51" fmla="*/ 111203 h 55"/>
                <a:gd name="T52" fmla="*/ 171082 w 38"/>
                <a:gd name="T53" fmla="*/ 76987 h 55"/>
                <a:gd name="T54" fmla="*/ 188190 w 38"/>
                <a:gd name="T55" fmla="*/ 51325 h 55"/>
                <a:gd name="T56" fmla="*/ 188190 w 38"/>
                <a:gd name="T57" fmla="*/ 25662 h 55"/>
                <a:gd name="T58" fmla="*/ 213853 w 38"/>
                <a:gd name="T59" fmla="*/ 17108 h 55"/>
                <a:gd name="T60" fmla="*/ 230961 w 38"/>
                <a:gd name="T61" fmla="*/ 0 h 55"/>
                <a:gd name="T62" fmla="*/ 248069 w 38"/>
                <a:gd name="T63" fmla="*/ 0 h 55"/>
                <a:gd name="T64" fmla="*/ 265177 w 38"/>
                <a:gd name="T65" fmla="*/ 25662 h 55"/>
                <a:gd name="T66" fmla="*/ 265177 w 38"/>
                <a:gd name="T67" fmla="*/ 59879 h 55"/>
                <a:gd name="T68" fmla="*/ 239515 w 38"/>
                <a:gd name="T69" fmla="*/ 119757 h 55"/>
                <a:gd name="T70" fmla="*/ 239515 w 38"/>
                <a:gd name="T71" fmla="*/ 136865 h 55"/>
                <a:gd name="T72" fmla="*/ 239515 w 38"/>
                <a:gd name="T73" fmla="*/ 145420 h 55"/>
                <a:gd name="T74" fmla="*/ 282285 w 38"/>
                <a:gd name="T75" fmla="*/ 153974 h 55"/>
                <a:gd name="T76" fmla="*/ 325056 w 38"/>
                <a:gd name="T77" fmla="*/ 188190 h 55"/>
                <a:gd name="T78" fmla="*/ 299394 w 38"/>
                <a:gd name="T79" fmla="*/ 239515 h 55"/>
                <a:gd name="T80" fmla="*/ 0 w 38"/>
                <a:gd name="T81" fmla="*/ 222406 h 55"/>
                <a:gd name="T82" fmla="*/ 0 w 38"/>
                <a:gd name="T83" fmla="*/ 222406 h 55"/>
                <a:gd name="T84" fmla="*/ 17108 w 38"/>
                <a:gd name="T85" fmla="*/ 230960 h 55"/>
                <a:gd name="T86" fmla="*/ 17108 w 38"/>
                <a:gd name="T87" fmla="*/ 230960 h 55"/>
                <a:gd name="T88" fmla="*/ 0 w 38"/>
                <a:gd name="T89" fmla="*/ 222406 h 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8"/>
                <a:gd name="T136" fmla="*/ 0 h 55"/>
                <a:gd name="T137" fmla="*/ 38 w 38"/>
                <a:gd name="T138" fmla="*/ 55 h 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8" h="55">
                  <a:moveTo>
                    <a:pt x="35" y="28"/>
                  </a:moveTo>
                  <a:lnTo>
                    <a:pt x="34" y="28"/>
                  </a:lnTo>
                  <a:lnTo>
                    <a:pt x="32" y="30"/>
                  </a:lnTo>
                  <a:lnTo>
                    <a:pt x="29" y="30"/>
                  </a:lnTo>
                  <a:lnTo>
                    <a:pt x="29" y="34"/>
                  </a:lnTo>
                  <a:lnTo>
                    <a:pt x="26" y="38"/>
                  </a:lnTo>
                  <a:lnTo>
                    <a:pt x="26" y="42"/>
                  </a:lnTo>
                  <a:lnTo>
                    <a:pt x="29" y="43"/>
                  </a:lnTo>
                  <a:lnTo>
                    <a:pt x="31" y="46"/>
                  </a:lnTo>
                  <a:lnTo>
                    <a:pt x="31" y="49"/>
                  </a:lnTo>
                  <a:lnTo>
                    <a:pt x="27" y="51"/>
                  </a:lnTo>
                  <a:lnTo>
                    <a:pt x="26" y="53"/>
                  </a:lnTo>
                  <a:lnTo>
                    <a:pt x="22" y="55"/>
                  </a:lnTo>
                  <a:lnTo>
                    <a:pt x="15" y="49"/>
                  </a:lnTo>
                  <a:lnTo>
                    <a:pt x="15" y="44"/>
                  </a:lnTo>
                  <a:lnTo>
                    <a:pt x="14" y="37"/>
                  </a:lnTo>
                  <a:lnTo>
                    <a:pt x="13" y="35"/>
                  </a:lnTo>
                  <a:lnTo>
                    <a:pt x="5" y="27"/>
                  </a:lnTo>
                  <a:lnTo>
                    <a:pt x="2" y="27"/>
                  </a:lnTo>
                  <a:lnTo>
                    <a:pt x="4" y="25"/>
                  </a:lnTo>
                  <a:lnTo>
                    <a:pt x="7" y="23"/>
                  </a:lnTo>
                  <a:lnTo>
                    <a:pt x="12" y="23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19" y="18"/>
                  </a:lnTo>
                  <a:lnTo>
                    <a:pt x="19" y="13"/>
                  </a:lnTo>
                  <a:lnTo>
                    <a:pt x="20" y="9"/>
                  </a:lnTo>
                  <a:lnTo>
                    <a:pt x="22" y="6"/>
                  </a:lnTo>
                  <a:lnTo>
                    <a:pt x="22" y="3"/>
                  </a:lnTo>
                  <a:lnTo>
                    <a:pt x="25" y="2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1" y="3"/>
                  </a:lnTo>
                  <a:lnTo>
                    <a:pt x="31" y="7"/>
                  </a:lnTo>
                  <a:lnTo>
                    <a:pt x="28" y="14"/>
                  </a:lnTo>
                  <a:lnTo>
                    <a:pt x="28" y="16"/>
                  </a:lnTo>
                  <a:lnTo>
                    <a:pt x="28" y="17"/>
                  </a:lnTo>
                  <a:lnTo>
                    <a:pt x="33" y="18"/>
                  </a:lnTo>
                  <a:lnTo>
                    <a:pt x="38" y="22"/>
                  </a:lnTo>
                  <a:lnTo>
                    <a:pt x="35" y="28"/>
                  </a:lnTo>
                  <a:moveTo>
                    <a:pt x="0" y="26"/>
                  </a:moveTo>
                  <a:lnTo>
                    <a:pt x="0" y="26"/>
                  </a:lnTo>
                  <a:lnTo>
                    <a:pt x="2" y="27"/>
                  </a:lnTo>
                  <a:lnTo>
                    <a:pt x="0" y="26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27"/>
            <p:cNvSpPr>
              <a:spLocks noEditPoints="1"/>
            </p:cNvSpPr>
            <p:nvPr/>
          </p:nvSpPr>
          <p:spPr bwMode="auto">
            <a:xfrm>
              <a:off x="4634483" y="4769192"/>
              <a:ext cx="708274" cy="642465"/>
            </a:xfrm>
            <a:custGeom>
              <a:avLst/>
              <a:gdLst>
                <a:gd name="T0" fmla="*/ 402042 w 75"/>
                <a:gd name="T1" fmla="*/ 34216 h 68"/>
                <a:gd name="T2" fmla="*/ 427705 w 75"/>
                <a:gd name="T3" fmla="*/ 0 h 68"/>
                <a:gd name="T4" fmla="*/ 487583 w 75"/>
                <a:gd name="T5" fmla="*/ 17108 h 68"/>
                <a:gd name="T6" fmla="*/ 496137 w 75"/>
                <a:gd name="T7" fmla="*/ 68433 h 68"/>
                <a:gd name="T8" fmla="*/ 581678 w 75"/>
                <a:gd name="T9" fmla="*/ 136865 h 68"/>
                <a:gd name="T10" fmla="*/ 598787 w 75"/>
                <a:gd name="T11" fmla="*/ 205298 h 68"/>
                <a:gd name="T12" fmla="*/ 564570 w 75"/>
                <a:gd name="T13" fmla="*/ 239514 h 68"/>
                <a:gd name="T14" fmla="*/ 530354 w 75"/>
                <a:gd name="T15" fmla="*/ 248069 h 68"/>
                <a:gd name="T16" fmla="*/ 556016 w 75"/>
                <a:gd name="T17" fmla="*/ 273731 h 68"/>
                <a:gd name="T18" fmla="*/ 598787 w 75"/>
                <a:gd name="T19" fmla="*/ 256623 h 68"/>
                <a:gd name="T20" fmla="*/ 624449 w 75"/>
                <a:gd name="T21" fmla="*/ 367826 h 68"/>
                <a:gd name="T22" fmla="*/ 641557 w 75"/>
                <a:gd name="T23" fmla="*/ 402042 h 68"/>
                <a:gd name="T24" fmla="*/ 581678 w 75"/>
                <a:gd name="T25" fmla="*/ 419150 h 68"/>
                <a:gd name="T26" fmla="*/ 487583 w 75"/>
                <a:gd name="T27" fmla="*/ 496137 h 68"/>
                <a:gd name="T28" fmla="*/ 410596 w 75"/>
                <a:gd name="T29" fmla="*/ 479029 h 68"/>
                <a:gd name="T30" fmla="*/ 367826 w 75"/>
                <a:gd name="T31" fmla="*/ 461921 h 68"/>
                <a:gd name="T32" fmla="*/ 359272 w 75"/>
                <a:gd name="T33" fmla="*/ 487583 h 68"/>
                <a:gd name="T34" fmla="*/ 290839 w 75"/>
                <a:gd name="T35" fmla="*/ 556016 h 68"/>
                <a:gd name="T36" fmla="*/ 248069 w 75"/>
                <a:gd name="T37" fmla="*/ 564570 h 68"/>
                <a:gd name="T38" fmla="*/ 153974 w 75"/>
                <a:gd name="T39" fmla="*/ 521799 h 68"/>
                <a:gd name="T40" fmla="*/ 102649 w 75"/>
                <a:gd name="T41" fmla="*/ 564570 h 68"/>
                <a:gd name="T42" fmla="*/ 111203 w 75"/>
                <a:gd name="T43" fmla="*/ 513245 h 68"/>
                <a:gd name="T44" fmla="*/ 94095 w 75"/>
                <a:gd name="T45" fmla="*/ 470475 h 68"/>
                <a:gd name="T46" fmla="*/ 68433 w 75"/>
                <a:gd name="T47" fmla="*/ 436258 h 68"/>
                <a:gd name="T48" fmla="*/ 94095 w 75"/>
                <a:gd name="T49" fmla="*/ 342164 h 68"/>
                <a:gd name="T50" fmla="*/ 42770 w 75"/>
                <a:gd name="T51" fmla="*/ 325055 h 68"/>
                <a:gd name="T52" fmla="*/ 8554 w 75"/>
                <a:gd name="T53" fmla="*/ 325055 h 68"/>
                <a:gd name="T54" fmla="*/ 0 w 75"/>
                <a:gd name="T55" fmla="*/ 290839 h 68"/>
                <a:gd name="T56" fmla="*/ 25662 w 75"/>
                <a:gd name="T57" fmla="*/ 239514 h 68"/>
                <a:gd name="T58" fmla="*/ 94095 w 75"/>
                <a:gd name="T59" fmla="*/ 222406 h 68"/>
                <a:gd name="T60" fmla="*/ 119757 w 75"/>
                <a:gd name="T61" fmla="*/ 239514 h 68"/>
                <a:gd name="T62" fmla="*/ 162528 w 75"/>
                <a:gd name="T63" fmla="*/ 222406 h 68"/>
                <a:gd name="T64" fmla="*/ 171082 w 75"/>
                <a:gd name="T65" fmla="*/ 162528 h 68"/>
                <a:gd name="T66" fmla="*/ 196744 w 75"/>
                <a:gd name="T67" fmla="*/ 205298 h 68"/>
                <a:gd name="T68" fmla="*/ 273731 w 75"/>
                <a:gd name="T69" fmla="*/ 188190 h 68"/>
                <a:gd name="T70" fmla="*/ 230960 w 75"/>
                <a:gd name="T71" fmla="*/ 128311 h 68"/>
                <a:gd name="T72" fmla="*/ 205298 w 75"/>
                <a:gd name="T73" fmla="*/ 111203 h 68"/>
                <a:gd name="T74" fmla="*/ 222406 w 75"/>
                <a:gd name="T75" fmla="*/ 76987 h 68"/>
                <a:gd name="T76" fmla="*/ 273731 w 75"/>
                <a:gd name="T77" fmla="*/ 102649 h 68"/>
                <a:gd name="T78" fmla="*/ 333610 w 75"/>
                <a:gd name="T79" fmla="*/ 94095 h 68"/>
                <a:gd name="T80" fmla="*/ 111203 w 75"/>
                <a:gd name="T81" fmla="*/ 581678 h 68"/>
                <a:gd name="T82" fmla="*/ 102649 w 75"/>
                <a:gd name="T83" fmla="*/ 573124 h 6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5"/>
                <a:gd name="T127" fmla="*/ 0 h 68"/>
                <a:gd name="T128" fmla="*/ 75 w 75"/>
                <a:gd name="T129" fmla="*/ 68 h 6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5" h="68">
                  <a:moveTo>
                    <a:pt x="39" y="11"/>
                  </a:moveTo>
                  <a:lnTo>
                    <a:pt x="47" y="4"/>
                  </a:lnTo>
                  <a:lnTo>
                    <a:pt x="48" y="1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7" y="2"/>
                  </a:lnTo>
                  <a:lnTo>
                    <a:pt x="58" y="6"/>
                  </a:lnTo>
                  <a:lnTo>
                    <a:pt x="58" y="8"/>
                  </a:lnTo>
                  <a:lnTo>
                    <a:pt x="66" y="16"/>
                  </a:lnTo>
                  <a:lnTo>
                    <a:pt x="68" y="16"/>
                  </a:lnTo>
                  <a:lnTo>
                    <a:pt x="70" y="21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6" y="28"/>
                  </a:lnTo>
                  <a:lnTo>
                    <a:pt x="64" y="28"/>
                  </a:lnTo>
                  <a:lnTo>
                    <a:pt x="62" y="29"/>
                  </a:lnTo>
                  <a:lnTo>
                    <a:pt x="62" y="32"/>
                  </a:lnTo>
                  <a:lnTo>
                    <a:pt x="65" y="32"/>
                  </a:lnTo>
                  <a:lnTo>
                    <a:pt x="67" y="30"/>
                  </a:lnTo>
                  <a:lnTo>
                    <a:pt x="70" y="30"/>
                  </a:lnTo>
                  <a:lnTo>
                    <a:pt x="70" y="40"/>
                  </a:lnTo>
                  <a:lnTo>
                    <a:pt x="73" y="43"/>
                  </a:lnTo>
                  <a:lnTo>
                    <a:pt x="74" y="45"/>
                  </a:lnTo>
                  <a:lnTo>
                    <a:pt x="75" y="47"/>
                  </a:lnTo>
                  <a:lnTo>
                    <a:pt x="73" y="47"/>
                  </a:lnTo>
                  <a:lnTo>
                    <a:pt x="68" y="49"/>
                  </a:lnTo>
                  <a:lnTo>
                    <a:pt x="65" y="52"/>
                  </a:lnTo>
                  <a:lnTo>
                    <a:pt x="57" y="58"/>
                  </a:lnTo>
                  <a:lnTo>
                    <a:pt x="51" y="58"/>
                  </a:lnTo>
                  <a:lnTo>
                    <a:pt x="48" y="56"/>
                  </a:lnTo>
                  <a:lnTo>
                    <a:pt x="45" y="54"/>
                  </a:lnTo>
                  <a:lnTo>
                    <a:pt x="43" y="54"/>
                  </a:lnTo>
                  <a:lnTo>
                    <a:pt x="42" y="55"/>
                  </a:lnTo>
                  <a:lnTo>
                    <a:pt x="42" y="57"/>
                  </a:lnTo>
                  <a:lnTo>
                    <a:pt x="39" y="59"/>
                  </a:lnTo>
                  <a:lnTo>
                    <a:pt x="34" y="65"/>
                  </a:lnTo>
                  <a:lnTo>
                    <a:pt x="31" y="66"/>
                  </a:lnTo>
                  <a:lnTo>
                    <a:pt x="29" y="66"/>
                  </a:lnTo>
                  <a:lnTo>
                    <a:pt x="23" y="61"/>
                  </a:lnTo>
                  <a:lnTo>
                    <a:pt x="18" y="61"/>
                  </a:lnTo>
                  <a:lnTo>
                    <a:pt x="15" y="62"/>
                  </a:lnTo>
                  <a:lnTo>
                    <a:pt x="12" y="66"/>
                  </a:lnTo>
                  <a:lnTo>
                    <a:pt x="12" y="61"/>
                  </a:lnTo>
                  <a:lnTo>
                    <a:pt x="13" y="60"/>
                  </a:lnTo>
                  <a:lnTo>
                    <a:pt x="13" y="55"/>
                  </a:lnTo>
                  <a:lnTo>
                    <a:pt x="11" y="55"/>
                  </a:lnTo>
                  <a:lnTo>
                    <a:pt x="8" y="53"/>
                  </a:lnTo>
                  <a:lnTo>
                    <a:pt x="8" y="51"/>
                  </a:lnTo>
                  <a:lnTo>
                    <a:pt x="11" y="43"/>
                  </a:lnTo>
                  <a:lnTo>
                    <a:pt x="11" y="40"/>
                  </a:lnTo>
                  <a:lnTo>
                    <a:pt x="10" y="38"/>
                  </a:lnTo>
                  <a:lnTo>
                    <a:pt x="5" y="38"/>
                  </a:lnTo>
                  <a:lnTo>
                    <a:pt x="4" y="39"/>
                  </a:lnTo>
                  <a:lnTo>
                    <a:pt x="1" y="38"/>
                  </a:lnTo>
                  <a:lnTo>
                    <a:pt x="1" y="35"/>
                  </a:lnTo>
                  <a:lnTo>
                    <a:pt x="0" y="34"/>
                  </a:lnTo>
                  <a:lnTo>
                    <a:pt x="0" y="31"/>
                  </a:lnTo>
                  <a:lnTo>
                    <a:pt x="3" y="28"/>
                  </a:lnTo>
                  <a:lnTo>
                    <a:pt x="8" y="26"/>
                  </a:lnTo>
                  <a:lnTo>
                    <a:pt x="11" y="26"/>
                  </a:lnTo>
                  <a:lnTo>
                    <a:pt x="12" y="27"/>
                  </a:lnTo>
                  <a:lnTo>
                    <a:pt x="14" y="28"/>
                  </a:lnTo>
                  <a:lnTo>
                    <a:pt x="17" y="28"/>
                  </a:lnTo>
                  <a:lnTo>
                    <a:pt x="19" y="26"/>
                  </a:lnTo>
                  <a:lnTo>
                    <a:pt x="20" y="24"/>
                  </a:lnTo>
                  <a:lnTo>
                    <a:pt x="20" y="19"/>
                  </a:lnTo>
                  <a:lnTo>
                    <a:pt x="20" y="22"/>
                  </a:lnTo>
                  <a:lnTo>
                    <a:pt x="23" y="24"/>
                  </a:lnTo>
                  <a:lnTo>
                    <a:pt x="31" y="25"/>
                  </a:lnTo>
                  <a:lnTo>
                    <a:pt x="32" y="22"/>
                  </a:lnTo>
                  <a:lnTo>
                    <a:pt x="32" y="18"/>
                  </a:lnTo>
                  <a:lnTo>
                    <a:pt x="27" y="15"/>
                  </a:lnTo>
                  <a:lnTo>
                    <a:pt x="25" y="15"/>
                  </a:lnTo>
                  <a:lnTo>
                    <a:pt x="24" y="13"/>
                  </a:lnTo>
                  <a:lnTo>
                    <a:pt x="24" y="10"/>
                  </a:lnTo>
                  <a:lnTo>
                    <a:pt x="26" y="9"/>
                  </a:lnTo>
                  <a:lnTo>
                    <a:pt x="28" y="9"/>
                  </a:lnTo>
                  <a:lnTo>
                    <a:pt x="32" y="12"/>
                  </a:lnTo>
                  <a:lnTo>
                    <a:pt x="37" y="12"/>
                  </a:lnTo>
                  <a:lnTo>
                    <a:pt x="39" y="11"/>
                  </a:lnTo>
                  <a:moveTo>
                    <a:pt x="13" y="68"/>
                  </a:moveTo>
                  <a:lnTo>
                    <a:pt x="13" y="68"/>
                  </a:lnTo>
                  <a:lnTo>
                    <a:pt x="12" y="67"/>
                  </a:lnTo>
                  <a:lnTo>
                    <a:pt x="13" y="68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4842243" y="4362927"/>
              <a:ext cx="538288" cy="557433"/>
            </a:xfrm>
            <a:custGeom>
              <a:avLst/>
              <a:gdLst>
                <a:gd name="T0" fmla="*/ 325055 w 57"/>
                <a:gd name="T1" fmla="*/ 8554 h 59"/>
                <a:gd name="T2" fmla="*/ 376380 w 57"/>
                <a:gd name="T3" fmla="*/ 59879 h 59"/>
                <a:gd name="T4" fmla="*/ 410596 w 57"/>
                <a:gd name="T5" fmla="*/ 59879 h 59"/>
                <a:gd name="T6" fmla="*/ 444813 w 57"/>
                <a:gd name="T7" fmla="*/ 85541 h 59"/>
                <a:gd name="T8" fmla="*/ 487583 w 57"/>
                <a:gd name="T9" fmla="*/ 128311 h 59"/>
                <a:gd name="T10" fmla="*/ 487583 w 57"/>
                <a:gd name="T11" fmla="*/ 153974 h 59"/>
                <a:gd name="T12" fmla="*/ 470475 w 57"/>
                <a:gd name="T13" fmla="*/ 162528 h 59"/>
                <a:gd name="T14" fmla="*/ 410596 w 57"/>
                <a:gd name="T15" fmla="*/ 205298 h 59"/>
                <a:gd name="T16" fmla="*/ 333609 w 57"/>
                <a:gd name="T17" fmla="*/ 205298 h 59"/>
                <a:gd name="T18" fmla="*/ 307947 w 57"/>
                <a:gd name="T19" fmla="*/ 213852 h 59"/>
                <a:gd name="T20" fmla="*/ 299393 w 57"/>
                <a:gd name="T21" fmla="*/ 230960 h 59"/>
                <a:gd name="T22" fmla="*/ 316501 w 57"/>
                <a:gd name="T23" fmla="*/ 239514 h 59"/>
                <a:gd name="T24" fmla="*/ 307947 w 57"/>
                <a:gd name="T25" fmla="*/ 256623 h 59"/>
                <a:gd name="T26" fmla="*/ 299393 w 57"/>
                <a:gd name="T27" fmla="*/ 265177 h 59"/>
                <a:gd name="T28" fmla="*/ 299393 w 57"/>
                <a:gd name="T29" fmla="*/ 290839 h 59"/>
                <a:gd name="T30" fmla="*/ 316501 w 57"/>
                <a:gd name="T31" fmla="*/ 307947 h 59"/>
                <a:gd name="T32" fmla="*/ 359272 w 57"/>
                <a:gd name="T33" fmla="*/ 342163 h 59"/>
                <a:gd name="T34" fmla="*/ 384934 w 57"/>
                <a:gd name="T35" fmla="*/ 384934 h 59"/>
                <a:gd name="T36" fmla="*/ 393488 w 57"/>
                <a:gd name="T37" fmla="*/ 402042 h 59"/>
                <a:gd name="T38" fmla="*/ 393488 w 57"/>
                <a:gd name="T39" fmla="*/ 504691 h 59"/>
                <a:gd name="T40" fmla="*/ 376380 w 57"/>
                <a:gd name="T41" fmla="*/ 504691 h 59"/>
                <a:gd name="T42" fmla="*/ 307947 w 57"/>
                <a:gd name="T43" fmla="*/ 436258 h 59"/>
                <a:gd name="T44" fmla="*/ 307947 w 57"/>
                <a:gd name="T45" fmla="*/ 419150 h 59"/>
                <a:gd name="T46" fmla="*/ 299393 w 57"/>
                <a:gd name="T47" fmla="*/ 384934 h 59"/>
                <a:gd name="T48" fmla="*/ 273731 w 57"/>
                <a:gd name="T49" fmla="*/ 367826 h 59"/>
                <a:gd name="T50" fmla="*/ 239514 w 57"/>
                <a:gd name="T51" fmla="*/ 367826 h 59"/>
                <a:gd name="T52" fmla="*/ 222406 w 57"/>
                <a:gd name="T53" fmla="*/ 376380 h 59"/>
                <a:gd name="T54" fmla="*/ 213852 w 57"/>
                <a:gd name="T55" fmla="*/ 402042 h 59"/>
                <a:gd name="T56" fmla="*/ 145420 w 57"/>
                <a:gd name="T57" fmla="*/ 461921 h 59"/>
                <a:gd name="T58" fmla="*/ 128311 w 57"/>
                <a:gd name="T59" fmla="*/ 470475 h 59"/>
                <a:gd name="T60" fmla="*/ 85541 w 57"/>
                <a:gd name="T61" fmla="*/ 470475 h 59"/>
                <a:gd name="T62" fmla="*/ 51325 w 57"/>
                <a:gd name="T63" fmla="*/ 444812 h 59"/>
                <a:gd name="T64" fmla="*/ 34216 w 57"/>
                <a:gd name="T65" fmla="*/ 444812 h 59"/>
                <a:gd name="T66" fmla="*/ 51325 w 57"/>
                <a:gd name="T67" fmla="*/ 427704 h 59"/>
                <a:gd name="T68" fmla="*/ 51325 w 57"/>
                <a:gd name="T69" fmla="*/ 384934 h 59"/>
                <a:gd name="T70" fmla="*/ 0 w 57"/>
                <a:gd name="T71" fmla="*/ 342163 h 59"/>
                <a:gd name="T72" fmla="*/ 8554 w 57"/>
                <a:gd name="T73" fmla="*/ 230960 h 59"/>
                <a:gd name="T74" fmla="*/ 0 w 57"/>
                <a:gd name="T75" fmla="*/ 205298 h 59"/>
                <a:gd name="T76" fmla="*/ 0 w 57"/>
                <a:gd name="T77" fmla="*/ 188190 h 59"/>
                <a:gd name="T78" fmla="*/ 0 w 57"/>
                <a:gd name="T79" fmla="*/ 171082 h 59"/>
                <a:gd name="T80" fmla="*/ 17108 w 57"/>
                <a:gd name="T81" fmla="*/ 179636 h 59"/>
                <a:gd name="T82" fmla="*/ 76987 w 57"/>
                <a:gd name="T83" fmla="*/ 230960 h 59"/>
                <a:gd name="T84" fmla="*/ 111203 w 57"/>
                <a:gd name="T85" fmla="*/ 222406 h 59"/>
                <a:gd name="T86" fmla="*/ 153974 w 57"/>
                <a:gd name="T87" fmla="*/ 188190 h 59"/>
                <a:gd name="T88" fmla="*/ 171082 w 57"/>
                <a:gd name="T89" fmla="*/ 145419 h 59"/>
                <a:gd name="T90" fmla="*/ 196744 w 57"/>
                <a:gd name="T91" fmla="*/ 94095 h 59"/>
                <a:gd name="T92" fmla="*/ 213852 w 57"/>
                <a:gd name="T93" fmla="*/ 76987 h 59"/>
                <a:gd name="T94" fmla="*/ 222406 w 57"/>
                <a:gd name="T95" fmla="*/ 17108 h 59"/>
                <a:gd name="T96" fmla="*/ 256623 w 57"/>
                <a:gd name="T97" fmla="*/ 0 h 59"/>
                <a:gd name="T98" fmla="*/ 307947 w 57"/>
                <a:gd name="T99" fmla="*/ 0 h 59"/>
                <a:gd name="T100" fmla="*/ 325055 w 57"/>
                <a:gd name="T101" fmla="*/ 8554 h 5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7"/>
                <a:gd name="T154" fmla="*/ 0 h 59"/>
                <a:gd name="T155" fmla="*/ 57 w 57"/>
                <a:gd name="T156" fmla="*/ 59 h 5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7" h="59">
                  <a:moveTo>
                    <a:pt x="38" y="1"/>
                  </a:moveTo>
                  <a:lnTo>
                    <a:pt x="44" y="7"/>
                  </a:lnTo>
                  <a:lnTo>
                    <a:pt x="48" y="7"/>
                  </a:lnTo>
                  <a:lnTo>
                    <a:pt x="52" y="10"/>
                  </a:lnTo>
                  <a:lnTo>
                    <a:pt x="57" y="15"/>
                  </a:lnTo>
                  <a:lnTo>
                    <a:pt x="57" y="18"/>
                  </a:lnTo>
                  <a:lnTo>
                    <a:pt x="55" y="19"/>
                  </a:lnTo>
                  <a:lnTo>
                    <a:pt x="48" y="24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7" y="28"/>
                  </a:lnTo>
                  <a:lnTo>
                    <a:pt x="36" y="30"/>
                  </a:lnTo>
                  <a:lnTo>
                    <a:pt x="35" y="31"/>
                  </a:lnTo>
                  <a:lnTo>
                    <a:pt x="35" y="34"/>
                  </a:lnTo>
                  <a:lnTo>
                    <a:pt x="37" y="36"/>
                  </a:lnTo>
                  <a:lnTo>
                    <a:pt x="42" y="40"/>
                  </a:lnTo>
                  <a:lnTo>
                    <a:pt x="45" y="45"/>
                  </a:lnTo>
                  <a:lnTo>
                    <a:pt x="46" y="47"/>
                  </a:lnTo>
                  <a:lnTo>
                    <a:pt x="46" y="59"/>
                  </a:lnTo>
                  <a:lnTo>
                    <a:pt x="44" y="59"/>
                  </a:lnTo>
                  <a:lnTo>
                    <a:pt x="36" y="51"/>
                  </a:lnTo>
                  <a:lnTo>
                    <a:pt x="36" y="49"/>
                  </a:lnTo>
                  <a:lnTo>
                    <a:pt x="35" y="45"/>
                  </a:lnTo>
                  <a:lnTo>
                    <a:pt x="32" y="43"/>
                  </a:lnTo>
                  <a:lnTo>
                    <a:pt x="28" y="43"/>
                  </a:lnTo>
                  <a:lnTo>
                    <a:pt x="26" y="44"/>
                  </a:lnTo>
                  <a:lnTo>
                    <a:pt x="25" y="47"/>
                  </a:lnTo>
                  <a:lnTo>
                    <a:pt x="17" y="54"/>
                  </a:lnTo>
                  <a:lnTo>
                    <a:pt x="15" y="55"/>
                  </a:lnTo>
                  <a:lnTo>
                    <a:pt x="10" y="55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6" y="50"/>
                  </a:lnTo>
                  <a:lnTo>
                    <a:pt x="6" y="45"/>
                  </a:lnTo>
                  <a:lnTo>
                    <a:pt x="0" y="40"/>
                  </a:lnTo>
                  <a:lnTo>
                    <a:pt x="1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9" y="27"/>
                  </a:lnTo>
                  <a:lnTo>
                    <a:pt x="13" y="26"/>
                  </a:lnTo>
                  <a:lnTo>
                    <a:pt x="18" y="22"/>
                  </a:lnTo>
                  <a:lnTo>
                    <a:pt x="20" y="17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38" y="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4870575" y="3399229"/>
              <a:ext cx="576063" cy="1029834"/>
            </a:xfrm>
            <a:custGeom>
              <a:avLst/>
              <a:gdLst>
                <a:gd name="T0" fmla="*/ 453367 w 61"/>
                <a:gd name="T1" fmla="*/ 153974 h 109"/>
                <a:gd name="T2" fmla="*/ 470475 w 61"/>
                <a:gd name="T3" fmla="*/ 230960 h 109"/>
                <a:gd name="T4" fmla="*/ 427705 w 61"/>
                <a:gd name="T5" fmla="*/ 316501 h 109"/>
                <a:gd name="T6" fmla="*/ 444813 w 61"/>
                <a:gd name="T7" fmla="*/ 427705 h 109"/>
                <a:gd name="T8" fmla="*/ 436259 w 61"/>
                <a:gd name="T9" fmla="*/ 547462 h 109"/>
                <a:gd name="T10" fmla="*/ 461921 w 61"/>
                <a:gd name="T11" fmla="*/ 633003 h 109"/>
                <a:gd name="T12" fmla="*/ 521800 w 61"/>
                <a:gd name="T13" fmla="*/ 727098 h 109"/>
                <a:gd name="T14" fmla="*/ 521800 w 61"/>
                <a:gd name="T15" fmla="*/ 769868 h 109"/>
                <a:gd name="T16" fmla="*/ 384934 w 61"/>
                <a:gd name="T17" fmla="*/ 769868 h 109"/>
                <a:gd name="T18" fmla="*/ 427705 w 61"/>
                <a:gd name="T19" fmla="*/ 812639 h 109"/>
                <a:gd name="T20" fmla="*/ 410597 w 61"/>
                <a:gd name="T21" fmla="*/ 838301 h 109"/>
                <a:gd name="T22" fmla="*/ 376380 w 61"/>
                <a:gd name="T23" fmla="*/ 923842 h 109"/>
                <a:gd name="T24" fmla="*/ 350718 w 61"/>
                <a:gd name="T25" fmla="*/ 932396 h 109"/>
                <a:gd name="T26" fmla="*/ 282285 w 61"/>
                <a:gd name="T27" fmla="*/ 872517 h 109"/>
                <a:gd name="T28" fmla="*/ 196744 w 61"/>
                <a:gd name="T29" fmla="*/ 889626 h 109"/>
                <a:gd name="T30" fmla="*/ 136866 w 61"/>
                <a:gd name="T31" fmla="*/ 863963 h 109"/>
                <a:gd name="T32" fmla="*/ 68433 w 61"/>
                <a:gd name="T33" fmla="*/ 838301 h 109"/>
                <a:gd name="T34" fmla="*/ 17108 w 61"/>
                <a:gd name="T35" fmla="*/ 821193 h 109"/>
                <a:gd name="T36" fmla="*/ 25662 w 61"/>
                <a:gd name="T37" fmla="*/ 769868 h 109"/>
                <a:gd name="T38" fmla="*/ 17108 w 61"/>
                <a:gd name="T39" fmla="*/ 727098 h 109"/>
                <a:gd name="T40" fmla="*/ 76987 w 61"/>
                <a:gd name="T41" fmla="*/ 658665 h 109"/>
                <a:gd name="T42" fmla="*/ 51325 w 61"/>
                <a:gd name="T43" fmla="*/ 573124 h 109"/>
                <a:gd name="T44" fmla="*/ 111203 w 61"/>
                <a:gd name="T45" fmla="*/ 547462 h 109"/>
                <a:gd name="T46" fmla="*/ 162528 w 61"/>
                <a:gd name="T47" fmla="*/ 573124 h 109"/>
                <a:gd name="T48" fmla="*/ 188190 w 61"/>
                <a:gd name="T49" fmla="*/ 530354 h 109"/>
                <a:gd name="T50" fmla="*/ 222407 w 61"/>
                <a:gd name="T51" fmla="*/ 513245 h 109"/>
                <a:gd name="T52" fmla="*/ 256623 w 61"/>
                <a:gd name="T53" fmla="*/ 521800 h 109"/>
                <a:gd name="T54" fmla="*/ 265177 w 61"/>
                <a:gd name="T55" fmla="*/ 453367 h 109"/>
                <a:gd name="T56" fmla="*/ 273731 w 61"/>
                <a:gd name="T57" fmla="*/ 402042 h 109"/>
                <a:gd name="T58" fmla="*/ 256623 w 61"/>
                <a:gd name="T59" fmla="*/ 393488 h 109"/>
                <a:gd name="T60" fmla="*/ 136866 w 61"/>
                <a:gd name="T61" fmla="*/ 333610 h 109"/>
                <a:gd name="T62" fmla="*/ 145420 w 61"/>
                <a:gd name="T63" fmla="*/ 290839 h 109"/>
                <a:gd name="T64" fmla="*/ 136866 w 61"/>
                <a:gd name="T65" fmla="*/ 273731 h 109"/>
                <a:gd name="T66" fmla="*/ 230961 w 61"/>
                <a:gd name="T67" fmla="*/ 230960 h 109"/>
                <a:gd name="T68" fmla="*/ 290839 w 61"/>
                <a:gd name="T69" fmla="*/ 136865 h 109"/>
                <a:gd name="T70" fmla="*/ 333610 w 61"/>
                <a:gd name="T71" fmla="*/ 85541 h 109"/>
                <a:gd name="T72" fmla="*/ 384934 w 61"/>
                <a:gd name="T73" fmla="*/ 42770 h 109"/>
                <a:gd name="T74" fmla="*/ 419151 w 61"/>
                <a:gd name="T75" fmla="*/ 8554 h 109"/>
                <a:gd name="T76" fmla="*/ 444813 w 61"/>
                <a:gd name="T77" fmla="*/ 17108 h 109"/>
                <a:gd name="T78" fmla="*/ 479030 w 61"/>
                <a:gd name="T79" fmla="*/ 0 h 109"/>
                <a:gd name="T80" fmla="*/ 496138 w 61"/>
                <a:gd name="T81" fmla="*/ 42770 h 109"/>
                <a:gd name="T82" fmla="*/ 479030 w 61"/>
                <a:gd name="T83" fmla="*/ 111203 h 10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1"/>
                <a:gd name="T127" fmla="*/ 0 h 109"/>
                <a:gd name="T128" fmla="*/ 61 w 61"/>
                <a:gd name="T129" fmla="*/ 109 h 10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1" h="109">
                  <a:moveTo>
                    <a:pt x="56" y="13"/>
                  </a:moveTo>
                  <a:lnTo>
                    <a:pt x="53" y="18"/>
                  </a:lnTo>
                  <a:lnTo>
                    <a:pt x="53" y="22"/>
                  </a:lnTo>
                  <a:lnTo>
                    <a:pt x="55" y="27"/>
                  </a:lnTo>
                  <a:lnTo>
                    <a:pt x="53" y="33"/>
                  </a:lnTo>
                  <a:lnTo>
                    <a:pt x="50" y="37"/>
                  </a:lnTo>
                  <a:lnTo>
                    <a:pt x="51" y="43"/>
                  </a:lnTo>
                  <a:lnTo>
                    <a:pt x="52" y="50"/>
                  </a:lnTo>
                  <a:lnTo>
                    <a:pt x="52" y="57"/>
                  </a:lnTo>
                  <a:lnTo>
                    <a:pt x="51" y="64"/>
                  </a:lnTo>
                  <a:lnTo>
                    <a:pt x="55" y="69"/>
                  </a:lnTo>
                  <a:lnTo>
                    <a:pt x="54" y="74"/>
                  </a:lnTo>
                  <a:lnTo>
                    <a:pt x="58" y="81"/>
                  </a:lnTo>
                  <a:lnTo>
                    <a:pt x="61" y="85"/>
                  </a:lnTo>
                  <a:lnTo>
                    <a:pt x="61" y="88"/>
                  </a:lnTo>
                  <a:lnTo>
                    <a:pt x="61" y="90"/>
                  </a:lnTo>
                  <a:lnTo>
                    <a:pt x="45" y="89"/>
                  </a:lnTo>
                  <a:lnTo>
                    <a:pt x="45" y="90"/>
                  </a:lnTo>
                  <a:lnTo>
                    <a:pt x="48" y="92"/>
                  </a:lnTo>
                  <a:lnTo>
                    <a:pt x="50" y="95"/>
                  </a:lnTo>
                  <a:lnTo>
                    <a:pt x="50" y="97"/>
                  </a:lnTo>
                  <a:lnTo>
                    <a:pt x="48" y="98"/>
                  </a:lnTo>
                  <a:lnTo>
                    <a:pt x="44" y="101"/>
                  </a:lnTo>
                  <a:lnTo>
                    <a:pt x="44" y="108"/>
                  </a:lnTo>
                  <a:lnTo>
                    <a:pt x="45" y="109"/>
                  </a:lnTo>
                  <a:lnTo>
                    <a:pt x="41" y="109"/>
                  </a:lnTo>
                  <a:lnTo>
                    <a:pt x="35" y="103"/>
                  </a:lnTo>
                  <a:lnTo>
                    <a:pt x="33" y="102"/>
                  </a:lnTo>
                  <a:lnTo>
                    <a:pt x="27" y="102"/>
                  </a:lnTo>
                  <a:lnTo>
                    <a:pt x="23" y="104"/>
                  </a:lnTo>
                  <a:lnTo>
                    <a:pt x="19" y="101"/>
                  </a:lnTo>
                  <a:lnTo>
                    <a:pt x="16" y="101"/>
                  </a:lnTo>
                  <a:lnTo>
                    <a:pt x="13" y="98"/>
                  </a:lnTo>
                  <a:lnTo>
                    <a:pt x="8" y="98"/>
                  </a:lnTo>
                  <a:lnTo>
                    <a:pt x="4" y="97"/>
                  </a:lnTo>
                  <a:lnTo>
                    <a:pt x="2" y="96"/>
                  </a:lnTo>
                  <a:lnTo>
                    <a:pt x="3" y="93"/>
                  </a:lnTo>
                  <a:lnTo>
                    <a:pt x="3" y="90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9" y="85"/>
                  </a:lnTo>
                  <a:lnTo>
                    <a:pt x="9" y="77"/>
                  </a:lnTo>
                  <a:lnTo>
                    <a:pt x="7" y="72"/>
                  </a:lnTo>
                  <a:lnTo>
                    <a:pt x="6" y="67"/>
                  </a:lnTo>
                  <a:lnTo>
                    <a:pt x="9" y="64"/>
                  </a:lnTo>
                  <a:lnTo>
                    <a:pt x="13" y="64"/>
                  </a:lnTo>
                  <a:lnTo>
                    <a:pt x="16" y="64"/>
                  </a:lnTo>
                  <a:lnTo>
                    <a:pt x="19" y="67"/>
                  </a:lnTo>
                  <a:lnTo>
                    <a:pt x="22" y="67"/>
                  </a:lnTo>
                  <a:lnTo>
                    <a:pt x="22" y="62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28" y="61"/>
                  </a:lnTo>
                  <a:lnTo>
                    <a:pt x="30" y="61"/>
                  </a:lnTo>
                  <a:lnTo>
                    <a:pt x="31" y="57"/>
                  </a:lnTo>
                  <a:lnTo>
                    <a:pt x="31" y="53"/>
                  </a:lnTo>
                  <a:lnTo>
                    <a:pt x="30" y="50"/>
                  </a:lnTo>
                  <a:lnTo>
                    <a:pt x="32" y="47"/>
                  </a:lnTo>
                  <a:lnTo>
                    <a:pt x="32" y="45"/>
                  </a:lnTo>
                  <a:lnTo>
                    <a:pt x="30" y="46"/>
                  </a:lnTo>
                  <a:lnTo>
                    <a:pt x="24" y="41"/>
                  </a:lnTo>
                  <a:lnTo>
                    <a:pt x="16" y="39"/>
                  </a:lnTo>
                  <a:lnTo>
                    <a:pt x="16" y="36"/>
                  </a:lnTo>
                  <a:lnTo>
                    <a:pt x="17" y="34"/>
                  </a:lnTo>
                  <a:lnTo>
                    <a:pt x="17" y="32"/>
                  </a:lnTo>
                  <a:lnTo>
                    <a:pt x="16" y="32"/>
                  </a:lnTo>
                  <a:lnTo>
                    <a:pt x="19" y="26"/>
                  </a:lnTo>
                  <a:lnTo>
                    <a:pt x="27" y="27"/>
                  </a:lnTo>
                  <a:lnTo>
                    <a:pt x="34" y="27"/>
                  </a:lnTo>
                  <a:lnTo>
                    <a:pt x="34" y="16"/>
                  </a:lnTo>
                  <a:lnTo>
                    <a:pt x="38" y="13"/>
                  </a:lnTo>
                  <a:lnTo>
                    <a:pt x="39" y="10"/>
                  </a:lnTo>
                  <a:lnTo>
                    <a:pt x="42" y="6"/>
                  </a:lnTo>
                  <a:lnTo>
                    <a:pt x="45" y="5"/>
                  </a:lnTo>
                  <a:lnTo>
                    <a:pt x="47" y="1"/>
                  </a:lnTo>
                  <a:lnTo>
                    <a:pt x="49" y="1"/>
                  </a:lnTo>
                  <a:lnTo>
                    <a:pt x="51" y="3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2"/>
                  </a:lnTo>
                  <a:lnTo>
                    <a:pt x="58" y="5"/>
                  </a:lnTo>
                  <a:lnTo>
                    <a:pt x="56" y="8"/>
                  </a:lnTo>
                  <a:lnTo>
                    <a:pt x="56" y="13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0"/>
            <p:cNvSpPr>
              <a:spLocks noEditPoints="1"/>
            </p:cNvSpPr>
            <p:nvPr/>
          </p:nvSpPr>
          <p:spPr bwMode="auto">
            <a:xfrm>
              <a:off x="5654397" y="2936276"/>
              <a:ext cx="670500" cy="935354"/>
            </a:xfrm>
            <a:custGeom>
              <a:avLst/>
              <a:gdLst>
                <a:gd name="T0" fmla="*/ 513246 w 71"/>
                <a:gd name="T1" fmla="*/ 367826 h 99"/>
                <a:gd name="T2" fmla="*/ 419151 w 71"/>
                <a:gd name="T3" fmla="*/ 410596 h 99"/>
                <a:gd name="T4" fmla="*/ 367826 w 71"/>
                <a:gd name="T5" fmla="*/ 487583 h 99"/>
                <a:gd name="T6" fmla="*/ 402043 w 71"/>
                <a:gd name="T7" fmla="*/ 530354 h 99"/>
                <a:gd name="T8" fmla="*/ 359272 w 71"/>
                <a:gd name="T9" fmla="*/ 547462 h 99"/>
                <a:gd name="T10" fmla="*/ 325056 w 71"/>
                <a:gd name="T11" fmla="*/ 598786 h 99"/>
                <a:gd name="T12" fmla="*/ 196744 w 71"/>
                <a:gd name="T13" fmla="*/ 727098 h 99"/>
                <a:gd name="T14" fmla="*/ 213852 w 71"/>
                <a:gd name="T15" fmla="*/ 778422 h 99"/>
                <a:gd name="T16" fmla="*/ 213852 w 71"/>
                <a:gd name="T17" fmla="*/ 812639 h 99"/>
                <a:gd name="T18" fmla="*/ 102649 w 71"/>
                <a:gd name="T19" fmla="*/ 795530 h 99"/>
                <a:gd name="T20" fmla="*/ 34216 w 71"/>
                <a:gd name="T21" fmla="*/ 769868 h 99"/>
                <a:gd name="T22" fmla="*/ 17108 w 71"/>
                <a:gd name="T23" fmla="*/ 744206 h 99"/>
                <a:gd name="T24" fmla="*/ 68433 w 71"/>
                <a:gd name="T25" fmla="*/ 650111 h 99"/>
                <a:gd name="T26" fmla="*/ 42770 w 71"/>
                <a:gd name="T27" fmla="*/ 564570 h 99"/>
                <a:gd name="T28" fmla="*/ 8554 w 71"/>
                <a:gd name="T29" fmla="*/ 504691 h 99"/>
                <a:gd name="T30" fmla="*/ 68433 w 71"/>
                <a:gd name="T31" fmla="*/ 461921 h 99"/>
                <a:gd name="T32" fmla="*/ 85541 w 71"/>
                <a:gd name="T33" fmla="*/ 402042 h 99"/>
                <a:gd name="T34" fmla="*/ 51325 w 71"/>
                <a:gd name="T35" fmla="*/ 299393 h 99"/>
                <a:gd name="T36" fmla="*/ 25662 w 71"/>
                <a:gd name="T37" fmla="*/ 248069 h 99"/>
                <a:gd name="T38" fmla="*/ 0 w 71"/>
                <a:gd name="T39" fmla="*/ 171082 h 99"/>
                <a:gd name="T40" fmla="*/ 34216 w 71"/>
                <a:gd name="T41" fmla="*/ 145420 h 99"/>
                <a:gd name="T42" fmla="*/ 51325 w 71"/>
                <a:gd name="T43" fmla="*/ 76987 h 99"/>
                <a:gd name="T44" fmla="*/ 102649 w 71"/>
                <a:gd name="T45" fmla="*/ 111203 h 99"/>
                <a:gd name="T46" fmla="*/ 85541 w 71"/>
                <a:gd name="T47" fmla="*/ 136865 h 99"/>
                <a:gd name="T48" fmla="*/ 111203 w 71"/>
                <a:gd name="T49" fmla="*/ 171082 h 99"/>
                <a:gd name="T50" fmla="*/ 136866 w 71"/>
                <a:gd name="T51" fmla="*/ 145420 h 99"/>
                <a:gd name="T52" fmla="*/ 205298 w 71"/>
                <a:gd name="T53" fmla="*/ 102649 h 99"/>
                <a:gd name="T54" fmla="*/ 256623 w 71"/>
                <a:gd name="T55" fmla="*/ 34216 h 99"/>
                <a:gd name="T56" fmla="*/ 333610 w 71"/>
                <a:gd name="T57" fmla="*/ 0 h 99"/>
                <a:gd name="T58" fmla="*/ 359272 w 71"/>
                <a:gd name="T59" fmla="*/ 51325 h 99"/>
                <a:gd name="T60" fmla="*/ 402043 w 71"/>
                <a:gd name="T61" fmla="*/ 136865 h 99"/>
                <a:gd name="T62" fmla="*/ 496138 w 71"/>
                <a:gd name="T63" fmla="*/ 145420 h 99"/>
                <a:gd name="T64" fmla="*/ 487584 w 71"/>
                <a:gd name="T65" fmla="*/ 153974 h 99"/>
                <a:gd name="T66" fmla="*/ 453367 w 71"/>
                <a:gd name="T67" fmla="*/ 205298 h 99"/>
                <a:gd name="T68" fmla="*/ 573125 w 71"/>
                <a:gd name="T69" fmla="*/ 282285 h 99"/>
                <a:gd name="T70" fmla="*/ 607341 w 71"/>
                <a:gd name="T71" fmla="*/ 846855 h 99"/>
                <a:gd name="T72" fmla="*/ 607341 w 71"/>
                <a:gd name="T73" fmla="*/ 846855 h 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1"/>
                <a:gd name="T112" fmla="*/ 0 h 99"/>
                <a:gd name="T113" fmla="*/ 71 w 71"/>
                <a:gd name="T114" fmla="*/ 99 h 9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1" h="99">
                  <a:moveTo>
                    <a:pt x="63" y="36"/>
                  </a:moveTo>
                  <a:lnTo>
                    <a:pt x="60" y="43"/>
                  </a:lnTo>
                  <a:lnTo>
                    <a:pt x="54" y="47"/>
                  </a:lnTo>
                  <a:lnTo>
                    <a:pt x="49" y="48"/>
                  </a:lnTo>
                  <a:lnTo>
                    <a:pt x="44" y="51"/>
                  </a:lnTo>
                  <a:lnTo>
                    <a:pt x="43" y="57"/>
                  </a:lnTo>
                  <a:lnTo>
                    <a:pt x="47" y="61"/>
                  </a:lnTo>
                  <a:lnTo>
                    <a:pt x="47" y="62"/>
                  </a:lnTo>
                  <a:lnTo>
                    <a:pt x="44" y="62"/>
                  </a:lnTo>
                  <a:lnTo>
                    <a:pt x="42" y="64"/>
                  </a:lnTo>
                  <a:lnTo>
                    <a:pt x="42" y="67"/>
                  </a:lnTo>
                  <a:lnTo>
                    <a:pt x="38" y="70"/>
                  </a:lnTo>
                  <a:lnTo>
                    <a:pt x="35" y="71"/>
                  </a:lnTo>
                  <a:lnTo>
                    <a:pt x="23" y="85"/>
                  </a:lnTo>
                  <a:lnTo>
                    <a:pt x="23" y="88"/>
                  </a:lnTo>
                  <a:lnTo>
                    <a:pt x="25" y="91"/>
                  </a:lnTo>
                  <a:lnTo>
                    <a:pt x="26" y="96"/>
                  </a:lnTo>
                  <a:lnTo>
                    <a:pt x="25" y="95"/>
                  </a:lnTo>
                  <a:lnTo>
                    <a:pt x="22" y="92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4" y="90"/>
                  </a:lnTo>
                  <a:lnTo>
                    <a:pt x="2" y="87"/>
                  </a:lnTo>
                  <a:lnTo>
                    <a:pt x="6" y="82"/>
                  </a:lnTo>
                  <a:lnTo>
                    <a:pt x="8" y="76"/>
                  </a:lnTo>
                  <a:lnTo>
                    <a:pt x="8" y="71"/>
                  </a:lnTo>
                  <a:lnTo>
                    <a:pt x="5" y="66"/>
                  </a:lnTo>
                  <a:lnTo>
                    <a:pt x="1" y="63"/>
                  </a:lnTo>
                  <a:lnTo>
                    <a:pt x="1" y="59"/>
                  </a:lnTo>
                  <a:lnTo>
                    <a:pt x="4" y="56"/>
                  </a:lnTo>
                  <a:lnTo>
                    <a:pt x="8" y="54"/>
                  </a:lnTo>
                  <a:lnTo>
                    <a:pt x="10" y="51"/>
                  </a:lnTo>
                  <a:lnTo>
                    <a:pt x="10" y="47"/>
                  </a:lnTo>
                  <a:lnTo>
                    <a:pt x="2" y="39"/>
                  </a:lnTo>
                  <a:lnTo>
                    <a:pt x="6" y="35"/>
                  </a:lnTo>
                  <a:lnTo>
                    <a:pt x="3" y="32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1"/>
                  </a:lnTo>
                  <a:lnTo>
                    <a:pt x="6" y="9"/>
                  </a:lnTo>
                  <a:lnTo>
                    <a:pt x="8" y="10"/>
                  </a:lnTo>
                  <a:lnTo>
                    <a:pt x="12" y="13"/>
                  </a:lnTo>
                  <a:lnTo>
                    <a:pt x="12" y="15"/>
                  </a:lnTo>
                  <a:lnTo>
                    <a:pt x="10" y="16"/>
                  </a:lnTo>
                  <a:lnTo>
                    <a:pt x="10" y="17"/>
                  </a:lnTo>
                  <a:lnTo>
                    <a:pt x="13" y="20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0" y="4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1" y="1"/>
                  </a:lnTo>
                  <a:lnTo>
                    <a:pt x="42" y="6"/>
                  </a:lnTo>
                  <a:lnTo>
                    <a:pt x="47" y="14"/>
                  </a:lnTo>
                  <a:lnTo>
                    <a:pt x="47" y="16"/>
                  </a:lnTo>
                  <a:lnTo>
                    <a:pt x="48" y="17"/>
                  </a:lnTo>
                  <a:lnTo>
                    <a:pt x="58" y="17"/>
                  </a:lnTo>
                  <a:lnTo>
                    <a:pt x="57" y="18"/>
                  </a:lnTo>
                  <a:lnTo>
                    <a:pt x="53" y="21"/>
                  </a:lnTo>
                  <a:lnTo>
                    <a:pt x="53" y="24"/>
                  </a:lnTo>
                  <a:lnTo>
                    <a:pt x="58" y="26"/>
                  </a:lnTo>
                  <a:lnTo>
                    <a:pt x="67" y="33"/>
                  </a:lnTo>
                  <a:lnTo>
                    <a:pt x="63" y="36"/>
                  </a:lnTo>
                  <a:moveTo>
                    <a:pt x="71" y="99"/>
                  </a:moveTo>
                  <a:lnTo>
                    <a:pt x="71" y="99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1"/>
            <p:cNvSpPr/>
            <p:nvPr/>
          </p:nvSpPr>
          <p:spPr bwMode="auto">
            <a:xfrm>
              <a:off x="5342758" y="3238612"/>
              <a:ext cx="406076" cy="803082"/>
            </a:xfrm>
            <a:custGeom>
              <a:avLst/>
              <a:gdLst>
                <a:gd name="T0" fmla="*/ 316501 w 43"/>
                <a:gd name="T1" fmla="*/ 581678 h 85"/>
                <a:gd name="T2" fmla="*/ 256623 w 43"/>
                <a:gd name="T3" fmla="*/ 641557 h 85"/>
                <a:gd name="T4" fmla="*/ 188190 w 43"/>
                <a:gd name="T5" fmla="*/ 650111 h 85"/>
                <a:gd name="T6" fmla="*/ 136866 w 43"/>
                <a:gd name="T7" fmla="*/ 684328 h 85"/>
                <a:gd name="T8" fmla="*/ 102649 w 43"/>
                <a:gd name="T9" fmla="*/ 684328 h 85"/>
                <a:gd name="T10" fmla="*/ 59879 w 43"/>
                <a:gd name="T11" fmla="*/ 727098 h 85"/>
                <a:gd name="T12" fmla="*/ 34216 w 43"/>
                <a:gd name="T13" fmla="*/ 727098 h 85"/>
                <a:gd name="T14" fmla="*/ 8554 w 43"/>
                <a:gd name="T15" fmla="*/ 692882 h 85"/>
                <a:gd name="T16" fmla="*/ 17108 w 43"/>
                <a:gd name="T17" fmla="*/ 633003 h 85"/>
                <a:gd name="T18" fmla="*/ 17108 w 43"/>
                <a:gd name="T19" fmla="*/ 573124 h 85"/>
                <a:gd name="T20" fmla="*/ 8554 w 43"/>
                <a:gd name="T21" fmla="*/ 513246 h 85"/>
                <a:gd name="T22" fmla="*/ 0 w 43"/>
                <a:gd name="T23" fmla="*/ 461921 h 85"/>
                <a:gd name="T24" fmla="*/ 25662 w 43"/>
                <a:gd name="T25" fmla="*/ 427705 h 85"/>
                <a:gd name="T26" fmla="*/ 42770 w 43"/>
                <a:gd name="T27" fmla="*/ 376380 h 85"/>
                <a:gd name="T28" fmla="*/ 25662 w 43"/>
                <a:gd name="T29" fmla="*/ 333610 h 85"/>
                <a:gd name="T30" fmla="*/ 25662 w 43"/>
                <a:gd name="T31" fmla="*/ 299393 h 85"/>
                <a:gd name="T32" fmla="*/ 51325 w 43"/>
                <a:gd name="T33" fmla="*/ 256623 h 85"/>
                <a:gd name="T34" fmla="*/ 51325 w 43"/>
                <a:gd name="T35" fmla="*/ 213852 h 85"/>
                <a:gd name="T36" fmla="*/ 68433 w 43"/>
                <a:gd name="T37" fmla="*/ 188190 h 85"/>
                <a:gd name="T38" fmla="*/ 76987 w 43"/>
                <a:gd name="T39" fmla="*/ 162528 h 85"/>
                <a:gd name="T40" fmla="*/ 85541 w 43"/>
                <a:gd name="T41" fmla="*/ 145420 h 85"/>
                <a:gd name="T42" fmla="*/ 111203 w 43"/>
                <a:gd name="T43" fmla="*/ 119757 h 85"/>
                <a:gd name="T44" fmla="*/ 145420 w 43"/>
                <a:gd name="T45" fmla="*/ 68433 h 85"/>
                <a:gd name="T46" fmla="*/ 179636 w 43"/>
                <a:gd name="T47" fmla="*/ 42770 h 85"/>
                <a:gd name="T48" fmla="*/ 248069 w 43"/>
                <a:gd name="T49" fmla="*/ 42770 h 85"/>
                <a:gd name="T50" fmla="*/ 307947 w 43"/>
                <a:gd name="T51" fmla="*/ 0 h 85"/>
                <a:gd name="T52" fmla="*/ 333610 w 43"/>
                <a:gd name="T53" fmla="*/ 25662 h 85"/>
                <a:gd name="T54" fmla="*/ 299393 w 43"/>
                <a:gd name="T55" fmla="*/ 59879 h 85"/>
                <a:gd name="T56" fmla="*/ 367826 w 43"/>
                <a:gd name="T57" fmla="*/ 128311 h 85"/>
                <a:gd name="T58" fmla="*/ 367826 w 43"/>
                <a:gd name="T59" fmla="*/ 162528 h 85"/>
                <a:gd name="T60" fmla="*/ 350718 w 43"/>
                <a:gd name="T61" fmla="*/ 188190 h 85"/>
                <a:gd name="T62" fmla="*/ 316501 w 43"/>
                <a:gd name="T63" fmla="*/ 205298 h 85"/>
                <a:gd name="T64" fmla="*/ 290839 w 43"/>
                <a:gd name="T65" fmla="*/ 230961 h 85"/>
                <a:gd name="T66" fmla="*/ 290839 w 43"/>
                <a:gd name="T67" fmla="*/ 265177 h 85"/>
                <a:gd name="T68" fmla="*/ 325056 w 43"/>
                <a:gd name="T69" fmla="*/ 290839 h 85"/>
                <a:gd name="T70" fmla="*/ 350718 w 43"/>
                <a:gd name="T71" fmla="*/ 333610 h 85"/>
                <a:gd name="T72" fmla="*/ 350718 w 43"/>
                <a:gd name="T73" fmla="*/ 376380 h 85"/>
                <a:gd name="T74" fmla="*/ 333610 w 43"/>
                <a:gd name="T75" fmla="*/ 427705 h 85"/>
                <a:gd name="T76" fmla="*/ 299393 w 43"/>
                <a:gd name="T77" fmla="*/ 470475 h 85"/>
                <a:gd name="T78" fmla="*/ 299393 w 43"/>
                <a:gd name="T79" fmla="*/ 470475 h 85"/>
                <a:gd name="T80" fmla="*/ 316501 w 43"/>
                <a:gd name="T81" fmla="*/ 496137 h 85"/>
                <a:gd name="T82" fmla="*/ 333610 w 43"/>
                <a:gd name="T83" fmla="*/ 513246 h 85"/>
                <a:gd name="T84" fmla="*/ 325056 w 43"/>
                <a:gd name="T85" fmla="*/ 556016 h 85"/>
                <a:gd name="T86" fmla="*/ 316501 w 43"/>
                <a:gd name="T87" fmla="*/ 581678 h 8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3"/>
                <a:gd name="T133" fmla="*/ 0 h 85"/>
                <a:gd name="T134" fmla="*/ 43 w 43"/>
                <a:gd name="T135" fmla="*/ 85 h 8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3" h="85">
                  <a:moveTo>
                    <a:pt x="37" y="68"/>
                  </a:moveTo>
                  <a:lnTo>
                    <a:pt x="30" y="75"/>
                  </a:lnTo>
                  <a:lnTo>
                    <a:pt x="22" y="76"/>
                  </a:lnTo>
                  <a:lnTo>
                    <a:pt x="16" y="80"/>
                  </a:lnTo>
                  <a:lnTo>
                    <a:pt x="12" y="80"/>
                  </a:lnTo>
                  <a:lnTo>
                    <a:pt x="7" y="85"/>
                  </a:lnTo>
                  <a:lnTo>
                    <a:pt x="4" y="85"/>
                  </a:lnTo>
                  <a:lnTo>
                    <a:pt x="1" y="81"/>
                  </a:lnTo>
                  <a:lnTo>
                    <a:pt x="2" y="74"/>
                  </a:lnTo>
                  <a:lnTo>
                    <a:pt x="2" y="67"/>
                  </a:lnTo>
                  <a:lnTo>
                    <a:pt x="1" y="60"/>
                  </a:lnTo>
                  <a:lnTo>
                    <a:pt x="0" y="54"/>
                  </a:lnTo>
                  <a:lnTo>
                    <a:pt x="3" y="50"/>
                  </a:lnTo>
                  <a:lnTo>
                    <a:pt x="5" y="44"/>
                  </a:lnTo>
                  <a:lnTo>
                    <a:pt x="3" y="39"/>
                  </a:lnTo>
                  <a:lnTo>
                    <a:pt x="3" y="35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19"/>
                  </a:lnTo>
                  <a:lnTo>
                    <a:pt x="10" y="17"/>
                  </a:lnTo>
                  <a:lnTo>
                    <a:pt x="13" y="14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29" y="5"/>
                  </a:lnTo>
                  <a:lnTo>
                    <a:pt x="36" y="0"/>
                  </a:lnTo>
                  <a:lnTo>
                    <a:pt x="39" y="3"/>
                  </a:lnTo>
                  <a:lnTo>
                    <a:pt x="35" y="7"/>
                  </a:lnTo>
                  <a:lnTo>
                    <a:pt x="43" y="15"/>
                  </a:lnTo>
                  <a:lnTo>
                    <a:pt x="43" y="19"/>
                  </a:lnTo>
                  <a:lnTo>
                    <a:pt x="41" y="22"/>
                  </a:lnTo>
                  <a:lnTo>
                    <a:pt x="37" y="24"/>
                  </a:lnTo>
                  <a:lnTo>
                    <a:pt x="34" y="27"/>
                  </a:lnTo>
                  <a:lnTo>
                    <a:pt x="34" y="31"/>
                  </a:lnTo>
                  <a:lnTo>
                    <a:pt x="38" y="34"/>
                  </a:lnTo>
                  <a:lnTo>
                    <a:pt x="41" y="39"/>
                  </a:lnTo>
                  <a:lnTo>
                    <a:pt x="41" y="44"/>
                  </a:lnTo>
                  <a:lnTo>
                    <a:pt x="39" y="50"/>
                  </a:lnTo>
                  <a:lnTo>
                    <a:pt x="35" y="55"/>
                  </a:lnTo>
                  <a:lnTo>
                    <a:pt x="37" y="58"/>
                  </a:lnTo>
                  <a:lnTo>
                    <a:pt x="39" y="60"/>
                  </a:lnTo>
                  <a:lnTo>
                    <a:pt x="38" y="65"/>
                  </a:lnTo>
                  <a:lnTo>
                    <a:pt x="37" y="68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2"/>
            <p:cNvSpPr/>
            <p:nvPr/>
          </p:nvSpPr>
          <p:spPr bwMode="auto">
            <a:xfrm>
              <a:off x="5380531" y="3786598"/>
              <a:ext cx="651612" cy="642465"/>
            </a:xfrm>
            <a:custGeom>
              <a:avLst/>
              <a:gdLst>
                <a:gd name="T0" fmla="*/ 504691 w 69"/>
                <a:gd name="T1" fmla="*/ 265177 h 68"/>
                <a:gd name="T2" fmla="*/ 504691 w 69"/>
                <a:gd name="T3" fmla="*/ 290839 h 68"/>
                <a:gd name="T4" fmla="*/ 504691 w 69"/>
                <a:gd name="T5" fmla="*/ 342164 h 68"/>
                <a:gd name="T6" fmla="*/ 453367 w 69"/>
                <a:gd name="T7" fmla="*/ 384934 h 68"/>
                <a:gd name="T8" fmla="*/ 461921 w 69"/>
                <a:gd name="T9" fmla="*/ 410596 h 68"/>
                <a:gd name="T10" fmla="*/ 470475 w 69"/>
                <a:gd name="T11" fmla="*/ 419150 h 68"/>
                <a:gd name="T12" fmla="*/ 487583 w 69"/>
                <a:gd name="T13" fmla="*/ 436258 h 68"/>
                <a:gd name="T14" fmla="*/ 487583 w 69"/>
                <a:gd name="T15" fmla="*/ 461921 h 68"/>
                <a:gd name="T16" fmla="*/ 504691 w 69"/>
                <a:gd name="T17" fmla="*/ 470475 h 68"/>
                <a:gd name="T18" fmla="*/ 521799 w 69"/>
                <a:gd name="T19" fmla="*/ 461921 h 68"/>
                <a:gd name="T20" fmla="*/ 538907 w 69"/>
                <a:gd name="T21" fmla="*/ 461921 h 68"/>
                <a:gd name="T22" fmla="*/ 556016 w 69"/>
                <a:gd name="T23" fmla="*/ 504691 h 68"/>
                <a:gd name="T24" fmla="*/ 556016 w 69"/>
                <a:gd name="T25" fmla="*/ 530353 h 68"/>
                <a:gd name="T26" fmla="*/ 547462 w 69"/>
                <a:gd name="T27" fmla="*/ 547462 h 68"/>
                <a:gd name="T28" fmla="*/ 513245 w 69"/>
                <a:gd name="T29" fmla="*/ 564570 h 68"/>
                <a:gd name="T30" fmla="*/ 504691 w 69"/>
                <a:gd name="T31" fmla="*/ 581678 h 68"/>
                <a:gd name="T32" fmla="*/ 461921 w 69"/>
                <a:gd name="T33" fmla="*/ 581678 h 68"/>
                <a:gd name="T34" fmla="*/ 419150 w 69"/>
                <a:gd name="T35" fmla="*/ 556016 h 68"/>
                <a:gd name="T36" fmla="*/ 367826 w 69"/>
                <a:gd name="T37" fmla="*/ 556016 h 68"/>
                <a:gd name="T38" fmla="*/ 342163 w 69"/>
                <a:gd name="T39" fmla="*/ 538907 h 68"/>
                <a:gd name="T40" fmla="*/ 333609 w 69"/>
                <a:gd name="T41" fmla="*/ 513245 h 68"/>
                <a:gd name="T42" fmla="*/ 290839 w 69"/>
                <a:gd name="T43" fmla="*/ 487583 h 68"/>
                <a:gd name="T44" fmla="*/ 171082 w 69"/>
                <a:gd name="T45" fmla="*/ 487583 h 68"/>
                <a:gd name="T46" fmla="*/ 111203 w 69"/>
                <a:gd name="T47" fmla="*/ 470475 h 68"/>
                <a:gd name="T48" fmla="*/ 59879 w 69"/>
                <a:gd name="T49" fmla="*/ 419150 h 68"/>
                <a:gd name="T50" fmla="*/ 59879 w 69"/>
                <a:gd name="T51" fmla="*/ 402042 h 68"/>
                <a:gd name="T52" fmla="*/ 59879 w 69"/>
                <a:gd name="T53" fmla="*/ 376380 h 68"/>
                <a:gd name="T54" fmla="*/ 34216 w 69"/>
                <a:gd name="T55" fmla="*/ 342164 h 68"/>
                <a:gd name="T56" fmla="*/ 0 w 69"/>
                <a:gd name="T57" fmla="*/ 282285 h 68"/>
                <a:gd name="T58" fmla="*/ 8554 w 69"/>
                <a:gd name="T59" fmla="*/ 239514 h 68"/>
                <a:gd name="T60" fmla="*/ 0 w 69"/>
                <a:gd name="T61" fmla="*/ 230960 h 68"/>
                <a:gd name="T62" fmla="*/ 25662 w 69"/>
                <a:gd name="T63" fmla="*/ 230960 h 68"/>
                <a:gd name="T64" fmla="*/ 68433 w 69"/>
                <a:gd name="T65" fmla="*/ 188190 h 68"/>
                <a:gd name="T66" fmla="*/ 102649 w 69"/>
                <a:gd name="T67" fmla="*/ 188190 h 68"/>
                <a:gd name="T68" fmla="*/ 153974 w 69"/>
                <a:gd name="T69" fmla="*/ 153974 h 68"/>
                <a:gd name="T70" fmla="*/ 222406 w 69"/>
                <a:gd name="T71" fmla="*/ 145420 h 68"/>
                <a:gd name="T72" fmla="*/ 282285 w 69"/>
                <a:gd name="T73" fmla="*/ 85541 h 68"/>
                <a:gd name="T74" fmla="*/ 290839 w 69"/>
                <a:gd name="T75" fmla="*/ 59879 h 68"/>
                <a:gd name="T76" fmla="*/ 299393 w 69"/>
                <a:gd name="T77" fmla="*/ 17108 h 68"/>
                <a:gd name="T78" fmla="*/ 282285 w 69"/>
                <a:gd name="T79" fmla="*/ 0 h 68"/>
                <a:gd name="T80" fmla="*/ 316501 w 69"/>
                <a:gd name="T81" fmla="*/ 17108 h 68"/>
                <a:gd name="T82" fmla="*/ 350718 w 69"/>
                <a:gd name="T83" fmla="*/ 25662 h 68"/>
                <a:gd name="T84" fmla="*/ 436258 w 69"/>
                <a:gd name="T85" fmla="*/ 17108 h 68"/>
                <a:gd name="T86" fmla="*/ 461921 w 69"/>
                <a:gd name="T87" fmla="*/ 42770 h 68"/>
                <a:gd name="T88" fmla="*/ 470475 w 69"/>
                <a:gd name="T89" fmla="*/ 51325 h 68"/>
                <a:gd name="T90" fmla="*/ 461921 w 69"/>
                <a:gd name="T91" fmla="*/ 8554 h 68"/>
                <a:gd name="T92" fmla="*/ 470475 w 69"/>
                <a:gd name="T93" fmla="*/ 68433 h 68"/>
                <a:gd name="T94" fmla="*/ 470475 w 69"/>
                <a:gd name="T95" fmla="*/ 94095 h 68"/>
                <a:gd name="T96" fmla="*/ 444812 w 69"/>
                <a:gd name="T97" fmla="*/ 119757 h 68"/>
                <a:gd name="T98" fmla="*/ 427704 w 69"/>
                <a:gd name="T99" fmla="*/ 145420 h 68"/>
                <a:gd name="T100" fmla="*/ 496137 w 69"/>
                <a:gd name="T101" fmla="*/ 213852 h 68"/>
                <a:gd name="T102" fmla="*/ 530353 w 69"/>
                <a:gd name="T103" fmla="*/ 213852 h 68"/>
                <a:gd name="T104" fmla="*/ 538907 w 69"/>
                <a:gd name="T105" fmla="*/ 205298 h 68"/>
                <a:gd name="T106" fmla="*/ 547462 w 69"/>
                <a:gd name="T107" fmla="*/ 205298 h 68"/>
                <a:gd name="T108" fmla="*/ 547462 w 69"/>
                <a:gd name="T109" fmla="*/ 213852 h 68"/>
                <a:gd name="T110" fmla="*/ 590232 w 69"/>
                <a:gd name="T111" fmla="*/ 248069 h 68"/>
                <a:gd name="T112" fmla="*/ 573124 w 69"/>
                <a:gd name="T113" fmla="*/ 307947 h 68"/>
                <a:gd name="T114" fmla="*/ 556016 w 69"/>
                <a:gd name="T115" fmla="*/ 307947 h 68"/>
                <a:gd name="T116" fmla="*/ 521799 w 69"/>
                <a:gd name="T117" fmla="*/ 265177 h 68"/>
                <a:gd name="T118" fmla="*/ 504691 w 69"/>
                <a:gd name="T119" fmla="*/ 265177 h 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9"/>
                <a:gd name="T181" fmla="*/ 0 h 68"/>
                <a:gd name="T182" fmla="*/ 69 w 69"/>
                <a:gd name="T183" fmla="*/ 68 h 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9" h="68">
                  <a:moveTo>
                    <a:pt x="59" y="31"/>
                  </a:moveTo>
                  <a:lnTo>
                    <a:pt x="59" y="34"/>
                  </a:lnTo>
                  <a:lnTo>
                    <a:pt x="59" y="40"/>
                  </a:lnTo>
                  <a:lnTo>
                    <a:pt x="53" y="45"/>
                  </a:lnTo>
                  <a:lnTo>
                    <a:pt x="54" y="48"/>
                  </a:lnTo>
                  <a:lnTo>
                    <a:pt x="55" y="49"/>
                  </a:lnTo>
                  <a:lnTo>
                    <a:pt x="57" y="51"/>
                  </a:lnTo>
                  <a:lnTo>
                    <a:pt x="57" y="54"/>
                  </a:lnTo>
                  <a:lnTo>
                    <a:pt x="59" y="55"/>
                  </a:lnTo>
                  <a:lnTo>
                    <a:pt x="61" y="54"/>
                  </a:lnTo>
                  <a:lnTo>
                    <a:pt x="63" y="54"/>
                  </a:lnTo>
                  <a:lnTo>
                    <a:pt x="65" y="59"/>
                  </a:lnTo>
                  <a:lnTo>
                    <a:pt x="65" y="62"/>
                  </a:lnTo>
                  <a:lnTo>
                    <a:pt x="64" y="64"/>
                  </a:lnTo>
                  <a:lnTo>
                    <a:pt x="60" y="66"/>
                  </a:lnTo>
                  <a:lnTo>
                    <a:pt x="59" y="68"/>
                  </a:lnTo>
                  <a:lnTo>
                    <a:pt x="54" y="68"/>
                  </a:lnTo>
                  <a:lnTo>
                    <a:pt x="49" y="65"/>
                  </a:lnTo>
                  <a:lnTo>
                    <a:pt x="43" y="65"/>
                  </a:lnTo>
                  <a:lnTo>
                    <a:pt x="40" y="63"/>
                  </a:lnTo>
                  <a:lnTo>
                    <a:pt x="39" y="60"/>
                  </a:lnTo>
                  <a:lnTo>
                    <a:pt x="34" y="57"/>
                  </a:lnTo>
                  <a:lnTo>
                    <a:pt x="20" y="57"/>
                  </a:lnTo>
                  <a:lnTo>
                    <a:pt x="13" y="55"/>
                  </a:lnTo>
                  <a:lnTo>
                    <a:pt x="7" y="49"/>
                  </a:lnTo>
                  <a:lnTo>
                    <a:pt x="7" y="47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0" y="33"/>
                  </a:lnTo>
                  <a:lnTo>
                    <a:pt x="1" y="28"/>
                  </a:lnTo>
                  <a:lnTo>
                    <a:pt x="0" y="27"/>
                  </a:lnTo>
                  <a:lnTo>
                    <a:pt x="3" y="27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8" y="18"/>
                  </a:lnTo>
                  <a:lnTo>
                    <a:pt x="26" y="17"/>
                  </a:lnTo>
                  <a:lnTo>
                    <a:pt x="33" y="10"/>
                  </a:lnTo>
                  <a:lnTo>
                    <a:pt x="34" y="7"/>
                  </a:lnTo>
                  <a:lnTo>
                    <a:pt x="35" y="2"/>
                  </a:lnTo>
                  <a:lnTo>
                    <a:pt x="33" y="0"/>
                  </a:lnTo>
                  <a:lnTo>
                    <a:pt x="37" y="2"/>
                  </a:lnTo>
                  <a:lnTo>
                    <a:pt x="41" y="3"/>
                  </a:lnTo>
                  <a:lnTo>
                    <a:pt x="51" y="2"/>
                  </a:lnTo>
                  <a:lnTo>
                    <a:pt x="54" y="5"/>
                  </a:lnTo>
                  <a:lnTo>
                    <a:pt x="55" y="6"/>
                  </a:lnTo>
                  <a:lnTo>
                    <a:pt x="54" y="1"/>
                  </a:lnTo>
                  <a:lnTo>
                    <a:pt x="55" y="8"/>
                  </a:lnTo>
                  <a:lnTo>
                    <a:pt x="55" y="11"/>
                  </a:lnTo>
                  <a:lnTo>
                    <a:pt x="52" y="14"/>
                  </a:lnTo>
                  <a:lnTo>
                    <a:pt x="50" y="17"/>
                  </a:lnTo>
                  <a:lnTo>
                    <a:pt x="58" y="25"/>
                  </a:lnTo>
                  <a:lnTo>
                    <a:pt x="62" y="25"/>
                  </a:lnTo>
                  <a:lnTo>
                    <a:pt x="63" y="24"/>
                  </a:lnTo>
                  <a:lnTo>
                    <a:pt x="64" y="24"/>
                  </a:lnTo>
                  <a:lnTo>
                    <a:pt x="64" y="25"/>
                  </a:lnTo>
                  <a:lnTo>
                    <a:pt x="69" y="29"/>
                  </a:lnTo>
                  <a:lnTo>
                    <a:pt x="67" y="36"/>
                  </a:lnTo>
                  <a:lnTo>
                    <a:pt x="65" y="36"/>
                  </a:lnTo>
                  <a:lnTo>
                    <a:pt x="61" y="31"/>
                  </a:lnTo>
                  <a:lnTo>
                    <a:pt x="59" y="3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33"/>
            <p:cNvSpPr/>
            <p:nvPr/>
          </p:nvSpPr>
          <p:spPr bwMode="auto">
            <a:xfrm>
              <a:off x="5172772" y="4240103"/>
              <a:ext cx="878260" cy="547986"/>
            </a:xfrm>
            <a:custGeom>
              <a:avLst/>
              <a:gdLst>
                <a:gd name="T0" fmla="*/ 752761 w 93"/>
                <a:gd name="T1" fmla="*/ 367826 h 58"/>
                <a:gd name="T2" fmla="*/ 633003 w 93"/>
                <a:gd name="T3" fmla="*/ 453367 h 58"/>
                <a:gd name="T4" fmla="*/ 573125 w 93"/>
                <a:gd name="T5" fmla="*/ 487584 h 58"/>
                <a:gd name="T6" fmla="*/ 513246 w 93"/>
                <a:gd name="T7" fmla="*/ 444813 h 58"/>
                <a:gd name="T8" fmla="*/ 479029 w 93"/>
                <a:gd name="T9" fmla="*/ 453367 h 58"/>
                <a:gd name="T10" fmla="*/ 444813 w 93"/>
                <a:gd name="T11" fmla="*/ 427705 h 58"/>
                <a:gd name="T12" fmla="*/ 402043 w 93"/>
                <a:gd name="T13" fmla="*/ 436259 h 58"/>
                <a:gd name="T14" fmla="*/ 273731 w 93"/>
                <a:gd name="T15" fmla="*/ 376381 h 58"/>
                <a:gd name="T16" fmla="*/ 205298 w 93"/>
                <a:gd name="T17" fmla="*/ 367826 h 58"/>
                <a:gd name="T18" fmla="*/ 222407 w 93"/>
                <a:gd name="T19" fmla="*/ 393489 h 58"/>
                <a:gd name="T20" fmla="*/ 205298 w 93"/>
                <a:gd name="T21" fmla="*/ 427705 h 58"/>
                <a:gd name="T22" fmla="*/ 128311 w 93"/>
                <a:gd name="T23" fmla="*/ 453367 h 58"/>
                <a:gd name="T24" fmla="*/ 102649 w 93"/>
                <a:gd name="T25" fmla="*/ 496138 h 58"/>
                <a:gd name="T26" fmla="*/ 59879 w 93"/>
                <a:gd name="T27" fmla="*/ 453367 h 58"/>
                <a:gd name="T28" fmla="*/ 0 w 93"/>
                <a:gd name="T29" fmla="*/ 402043 h 58"/>
                <a:gd name="T30" fmla="*/ 8554 w 93"/>
                <a:gd name="T31" fmla="*/ 367826 h 58"/>
                <a:gd name="T32" fmla="*/ 0 w 93"/>
                <a:gd name="T33" fmla="*/ 342164 h 58"/>
                <a:gd name="T34" fmla="*/ 34216 w 93"/>
                <a:gd name="T35" fmla="*/ 316502 h 58"/>
                <a:gd name="T36" fmla="*/ 171082 w 93"/>
                <a:gd name="T37" fmla="*/ 273731 h 58"/>
                <a:gd name="T38" fmla="*/ 188190 w 93"/>
                <a:gd name="T39" fmla="*/ 239515 h 58"/>
                <a:gd name="T40" fmla="*/ 111203 w 93"/>
                <a:gd name="T41" fmla="*/ 171082 h 58"/>
                <a:gd name="T42" fmla="*/ 102649 w 93"/>
                <a:gd name="T43" fmla="*/ 102649 h 58"/>
                <a:gd name="T44" fmla="*/ 153974 w 93"/>
                <a:gd name="T45" fmla="*/ 68433 h 58"/>
                <a:gd name="T46" fmla="*/ 136866 w 93"/>
                <a:gd name="T47" fmla="*/ 25662 h 58"/>
                <a:gd name="T48" fmla="*/ 111203 w 93"/>
                <a:gd name="T49" fmla="*/ 0 h 58"/>
                <a:gd name="T50" fmla="*/ 299393 w 93"/>
                <a:gd name="T51" fmla="*/ 59879 h 58"/>
                <a:gd name="T52" fmla="*/ 479029 w 93"/>
                <a:gd name="T53" fmla="*/ 76987 h 58"/>
                <a:gd name="T54" fmla="*/ 530354 w 93"/>
                <a:gd name="T55" fmla="*/ 128312 h 58"/>
                <a:gd name="T56" fmla="*/ 607341 w 93"/>
                <a:gd name="T57" fmla="*/ 145420 h 58"/>
                <a:gd name="T58" fmla="*/ 692882 w 93"/>
                <a:gd name="T59" fmla="*/ 171082 h 58"/>
                <a:gd name="T60" fmla="*/ 709990 w 93"/>
                <a:gd name="T61" fmla="*/ 196744 h 58"/>
                <a:gd name="T62" fmla="*/ 752761 w 93"/>
                <a:gd name="T63" fmla="*/ 222407 h 58"/>
                <a:gd name="T64" fmla="*/ 735652 w 93"/>
                <a:gd name="T65" fmla="*/ 248069 h 58"/>
                <a:gd name="T66" fmla="*/ 769869 w 93"/>
                <a:gd name="T67" fmla="*/ 307948 h 58"/>
                <a:gd name="T68" fmla="*/ 778423 w 93"/>
                <a:gd name="T69" fmla="*/ 342164 h 58"/>
                <a:gd name="T70" fmla="*/ 795531 w 93"/>
                <a:gd name="T71" fmla="*/ 359272 h 5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3"/>
                <a:gd name="T109" fmla="*/ 0 h 58"/>
                <a:gd name="T110" fmla="*/ 93 w 93"/>
                <a:gd name="T111" fmla="*/ 58 h 5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3" h="58">
                  <a:moveTo>
                    <a:pt x="93" y="42"/>
                  </a:moveTo>
                  <a:lnTo>
                    <a:pt x="88" y="43"/>
                  </a:lnTo>
                  <a:lnTo>
                    <a:pt x="80" y="48"/>
                  </a:lnTo>
                  <a:lnTo>
                    <a:pt x="74" y="53"/>
                  </a:lnTo>
                  <a:lnTo>
                    <a:pt x="71" y="53"/>
                  </a:lnTo>
                  <a:lnTo>
                    <a:pt x="67" y="57"/>
                  </a:lnTo>
                  <a:lnTo>
                    <a:pt x="63" y="53"/>
                  </a:lnTo>
                  <a:lnTo>
                    <a:pt x="60" y="52"/>
                  </a:lnTo>
                  <a:lnTo>
                    <a:pt x="58" y="50"/>
                  </a:lnTo>
                  <a:lnTo>
                    <a:pt x="56" y="53"/>
                  </a:lnTo>
                  <a:lnTo>
                    <a:pt x="54" y="52"/>
                  </a:lnTo>
                  <a:lnTo>
                    <a:pt x="52" y="50"/>
                  </a:lnTo>
                  <a:lnTo>
                    <a:pt x="51" y="51"/>
                  </a:lnTo>
                  <a:lnTo>
                    <a:pt x="47" y="51"/>
                  </a:lnTo>
                  <a:lnTo>
                    <a:pt x="35" y="44"/>
                  </a:lnTo>
                  <a:lnTo>
                    <a:pt x="32" y="44"/>
                  </a:lnTo>
                  <a:lnTo>
                    <a:pt x="27" y="42"/>
                  </a:lnTo>
                  <a:lnTo>
                    <a:pt x="24" y="43"/>
                  </a:lnTo>
                  <a:lnTo>
                    <a:pt x="24" y="44"/>
                  </a:lnTo>
                  <a:lnTo>
                    <a:pt x="26" y="46"/>
                  </a:lnTo>
                  <a:lnTo>
                    <a:pt x="26" y="48"/>
                  </a:lnTo>
                  <a:lnTo>
                    <a:pt x="24" y="50"/>
                  </a:lnTo>
                  <a:lnTo>
                    <a:pt x="18" y="50"/>
                  </a:lnTo>
                  <a:lnTo>
                    <a:pt x="15" y="53"/>
                  </a:lnTo>
                  <a:lnTo>
                    <a:pt x="14" y="55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7" y="53"/>
                  </a:lnTo>
                  <a:lnTo>
                    <a:pt x="2" y="49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3"/>
                  </a:lnTo>
                  <a:lnTo>
                    <a:pt x="2" y="41"/>
                  </a:lnTo>
                  <a:lnTo>
                    <a:pt x="0" y="40"/>
                  </a:lnTo>
                  <a:lnTo>
                    <a:pt x="1" y="38"/>
                  </a:lnTo>
                  <a:lnTo>
                    <a:pt x="4" y="37"/>
                  </a:lnTo>
                  <a:lnTo>
                    <a:pt x="13" y="37"/>
                  </a:lnTo>
                  <a:lnTo>
                    <a:pt x="20" y="32"/>
                  </a:lnTo>
                  <a:lnTo>
                    <a:pt x="22" y="31"/>
                  </a:lnTo>
                  <a:lnTo>
                    <a:pt x="22" y="28"/>
                  </a:lnTo>
                  <a:lnTo>
                    <a:pt x="17" y="23"/>
                  </a:lnTo>
                  <a:lnTo>
                    <a:pt x="13" y="20"/>
                  </a:lnTo>
                  <a:lnTo>
                    <a:pt x="12" y="19"/>
                  </a:lnTo>
                  <a:lnTo>
                    <a:pt x="12" y="12"/>
                  </a:lnTo>
                  <a:lnTo>
                    <a:pt x="16" y="9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3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29" y="1"/>
                  </a:lnTo>
                  <a:lnTo>
                    <a:pt x="35" y="7"/>
                  </a:lnTo>
                  <a:lnTo>
                    <a:pt x="42" y="9"/>
                  </a:lnTo>
                  <a:lnTo>
                    <a:pt x="56" y="9"/>
                  </a:lnTo>
                  <a:lnTo>
                    <a:pt x="61" y="12"/>
                  </a:lnTo>
                  <a:lnTo>
                    <a:pt x="62" y="15"/>
                  </a:lnTo>
                  <a:lnTo>
                    <a:pt x="65" y="17"/>
                  </a:lnTo>
                  <a:lnTo>
                    <a:pt x="71" y="17"/>
                  </a:lnTo>
                  <a:lnTo>
                    <a:pt x="76" y="20"/>
                  </a:lnTo>
                  <a:lnTo>
                    <a:pt x="81" y="20"/>
                  </a:lnTo>
                  <a:lnTo>
                    <a:pt x="83" y="22"/>
                  </a:lnTo>
                  <a:lnTo>
                    <a:pt x="83" y="23"/>
                  </a:lnTo>
                  <a:lnTo>
                    <a:pt x="86" y="24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6" y="29"/>
                  </a:lnTo>
                  <a:lnTo>
                    <a:pt x="87" y="31"/>
                  </a:lnTo>
                  <a:lnTo>
                    <a:pt x="90" y="36"/>
                  </a:lnTo>
                  <a:lnTo>
                    <a:pt x="90" y="38"/>
                  </a:lnTo>
                  <a:lnTo>
                    <a:pt x="91" y="40"/>
                  </a:lnTo>
                  <a:lnTo>
                    <a:pt x="93" y="40"/>
                  </a:lnTo>
                  <a:lnTo>
                    <a:pt x="93" y="42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5" name="组合 25"/>
            <p:cNvGrpSpPr/>
            <p:nvPr/>
          </p:nvGrpSpPr>
          <p:grpSpPr bwMode="auto">
            <a:xfrm>
              <a:off x="5786608" y="3522053"/>
              <a:ext cx="916035" cy="1936845"/>
              <a:chOff x="5593829" y="2406963"/>
              <a:chExt cx="829748" cy="1753589"/>
            </a:xfrm>
            <a:grpFill/>
          </p:grpSpPr>
          <p:sp>
            <p:nvSpPr>
              <p:cNvPr id="29" name="Freeform 16"/>
              <p:cNvSpPr/>
              <p:nvPr/>
            </p:nvSpPr>
            <p:spPr bwMode="auto">
              <a:xfrm>
                <a:off x="5867561" y="3578874"/>
                <a:ext cx="444813" cy="581678"/>
              </a:xfrm>
              <a:custGeom>
                <a:avLst/>
                <a:gdLst>
                  <a:gd name="T0" fmla="*/ 444813 w 52"/>
                  <a:gd name="T1" fmla="*/ 102649 h 68"/>
                  <a:gd name="T2" fmla="*/ 410597 w 52"/>
                  <a:gd name="T3" fmla="*/ 145420 h 68"/>
                  <a:gd name="T4" fmla="*/ 410597 w 52"/>
                  <a:gd name="T5" fmla="*/ 171082 h 68"/>
                  <a:gd name="T6" fmla="*/ 393488 w 52"/>
                  <a:gd name="T7" fmla="*/ 188190 h 68"/>
                  <a:gd name="T8" fmla="*/ 350718 w 52"/>
                  <a:gd name="T9" fmla="*/ 179636 h 68"/>
                  <a:gd name="T10" fmla="*/ 402043 w 52"/>
                  <a:gd name="T11" fmla="*/ 230960 h 68"/>
                  <a:gd name="T12" fmla="*/ 359272 w 52"/>
                  <a:gd name="T13" fmla="*/ 273731 h 68"/>
                  <a:gd name="T14" fmla="*/ 359272 w 52"/>
                  <a:gd name="T15" fmla="*/ 307947 h 68"/>
                  <a:gd name="T16" fmla="*/ 384934 w 52"/>
                  <a:gd name="T17" fmla="*/ 333609 h 68"/>
                  <a:gd name="T18" fmla="*/ 384934 w 52"/>
                  <a:gd name="T19" fmla="*/ 342164 h 68"/>
                  <a:gd name="T20" fmla="*/ 342164 w 52"/>
                  <a:gd name="T21" fmla="*/ 342164 h 68"/>
                  <a:gd name="T22" fmla="*/ 350718 w 52"/>
                  <a:gd name="T23" fmla="*/ 359272 h 68"/>
                  <a:gd name="T24" fmla="*/ 316502 w 52"/>
                  <a:gd name="T25" fmla="*/ 384934 h 68"/>
                  <a:gd name="T26" fmla="*/ 307948 w 52"/>
                  <a:gd name="T27" fmla="*/ 419150 h 68"/>
                  <a:gd name="T28" fmla="*/ 282285 w 52"/>
                  <a:gd name="T29" fmla="*/ 444813 h 68"/>
                  <a:gd name="T30" fmla="*/ 248069 w 52"/>
                  <a:gd name="T31" fmla="*/ 444813 h 68"/>
                  <a:gd name="T32" fmla="*/ 248069 w 52"/>
                  <a:gd name="T33" fmla="*/ 461921 h 68"/>
                  <a:gd name="T34" fmla="*/ 256623 w 52"/>
                  <a:gd name="T35" fmla="*/ 470475 h 68"/>
                  <a:gd name="T36" fmla="*/ 256623 w 52"/>
                  <a:gd name="T37" fmla="*/ 479029 h 68"/>
                  <a:gd name="T38" fmla="*/ 230961 w 52"/>
                  <a:gd name="T39" fmla="*/ 479029 h 68"/>
                  <a:gd name="T40" fmla="*/ 188190 w 52"/>
                  <a:gd name="T41" fmla="*/ 530353 h 68"/>
                  <a:gd name="T42" fmla="*/ 188190 w 52"/>
                  <a:gd name="T43" fmla="*/ 547462 h 68"/>
                  <a:gd name="T44" fmla="*/ 136866 w 52"/>
                  <a:gd name="T45" fmla="*/ 581678 h 68"/>
                  <a:gd name="T46" fmla="*/ 136866 w 52"/>
                  <a:gd name="T47" fmla="*/ 581678 h 68"/>
                  <a:gd name="T48" fmla="*/ 136866 w 52"/>
                  <a:gd name="T49" fmla="*/ 556016 h 68"/>
                  <a:gd name="T50" fmla="*/ 59879 w 52"/>
                  <a:gd name="T51" fmla="*/ 453367 h 68"/>
                  <a:gd name="T52" fmla="*/ 8554 w 52"/>
                  <a:gd name="T53" fmla="*/ 453367 h 68"/>
                  <a:gd name="T54" fmla="*/ 0 w 52"/>
                  <a:gd name="T55" fmla="*/ 444813 h 68"/>
                  <a:gd name="T56" fmla="*/ 0 w 52"/>
                  <a:gd name="T57" fmla="*/ 402042 h 68"/>
                  <a:gd name="T58" fmla="*/ 8554 w 52"/>
                  <a:gd name="T59" fmla="*/ 384934 h 68"/>
                  <a:gd name="T60" fmla="*/ 8554 w 52"/>
                  <a:gd name="T61" fmla="*/ 359272 h 68"/>
                  <a:gd name="T62" fmla="*/ 0 w 52"/>
                  <a:gd name="T63" fmla="*/ 342164 h 68"/>
                  <a:gd name="T64" fmla="*/ 8554 w 52"/>
                  <a:gd name="T65" fmla="*/ 325055 h 68"/>
                  <a:gd name="T66" fmla="*/ 42770 w 52"/>
                  <a:gd name="T67" fmla="*/ 282285 h 68"/>
                  <a:gd name="T68" fmla="*/ 42770 w 52"/>
                  <a:gd name="T69" fmla="*/ 213852 h 68"/>
                  <a:gd name="T70" fmla="*/ 102649 w 52"/>
                  <a:gd name="T71" fmla="*/ 162528 h 68"/>
                  <a:gd name="T72" fmla="*/ 102649 w 52"/>
                  <a:gd name="T73" fmla="*/ 136865 h 68"/>
                  <a:gd name="T74" fmla="*/ 94095 w 52"/>
                  <a:gd name="T75" fmla="*/ 119757 h 68"/>
                  <a:gd name="T76" fmla="*/ 94095 w 52"/>
                  <a:gd name="T77" fmla="*/ 94095 h 68"/>
                  <a:gd name="T78" fmla="*/ 136866 w 52"/>
                  <a:gd name="T79" fmla="*/ 68433 h 68"/>
                  <a:gd name="T80" fmla="*/ 162528 w 52"/>
                  <a:gd name="T81" fmla="*/ 68433 h 68"/>
                  <a:gd name="T82" fmla="*/ 205298 w 52"/>
                  <a:gd name="T83" fmla="*/ 25662 h 68"/>
                  <a:gd name="T84" fmla="*/ 213852 w 52"/>
                  <a:gd name="T85" fmla="*/ 0 h 68"/>
                  <a:gd name="T86" fmla="*/ 230961 w 52"/>
                  <a:gd name="T87" fmla="*/ 0 h 68"/>
                  <a:gd name="T88" fmla="*/ 265177 w 52"/>
                  <a:gd name="T89" fmla="*/ 34216 h 68"/>
                  <a:gd name="T90" fmla="*/ 265177 w 52"/>
                  <a:gd name="T91" fmla="*/ 68433 h 68"/>
                  <a:gd name="T92" fmla="*/ 282285 w 52"/>
                  <a:gd name="T93" fmla="*/ 94095 h 68"/>
                  <a:gd name="T94" fmla="*/ 299393 w 52"/>
                  <a:gd name="T95" fmla="*/ 111203 h 68"/>
                  <a:gd name="T96" fmla="*/ 316502 w 52"/>
                  <a:gd name="T97" fmla="*/ 111203 h 68"/>
                  <a:gd name="T98" fmla="*/ 350718 w 52"/>
                  <a:gd name="T99" fmla="*/ 111203 h 68"/>
                  <a:gd name="T100" fmla="*/ 376380 w 52"/>
                  <a:gd name="T101" fmla="*/ 102649 h 68"/>
                  <a:gd name="T102" fmla="*/ 444813 w 52"/>
                  <a:gd name="T103" fmla="*/ 102649 h 6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2"/>
                  <a:gd name="T157" fmla="*/ 0 h 68"/>
                  <a:gd name="T158" fmla="*/ 52 w 52"/>
                  <a:gd name="T159" fmla="*/ 68 h 6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2" h="68">
                    <a:moveTo>
                      <a:pt x="52" y="12"/>
                    </a:moveTo>
                    <a:lnTo>
                      <a:pt x="48" y="17"/>
                    </a:lnTo>
                    <a:lnTo>
                      <a:pt x="48" y="20"/>
                    </a:lnTo>
                    <a:lnTo>
                      <a:pt x="46" y="22"/>
                    </a:lnTo>
                    <a:lnTo>
                      <a:pt x="41" y="21"/>
                    </a:lnTo>
                    <a:lnTo>
                      <a:pt x="47" y="27"/>
                    </a:lnTo>
                    <a:lnTo>
                      <a:pt x="42" y="32"/>
                    </a:lnTo>
                    <a:lnTo>
                      <a:pt x="42" y="36"/>
                    </a:lnTo>
                    <a:lnTo>
                      <a:pt x="45" y="39"/>
                    </a:lnTo>
                    <a:lnTo>
                      <a:pt x="45" y="40"/>
                    </a:lnTo>
                    <a:lnTo>
                      <a:pt x="40" y="40"/>
                    </a:lnTo>
                    <a:lnTo>
                      <a:pt x="41" y="42"/>
                    </a:lnTo>
                    <a:lnTo>
                      <a:pt x="37" y="45"/>
                    </a:lnTo>
                    <a:lnTo>
                      <a:pt x="36" y="49"/>
                    </a:lnTo>
                    <a:lnTo>
                      <a:pt x="33" y="52"/>
                    </a:lnTo>
                    <a:lnTo>
                      <a:pt x="29" y="52"/>
                    </a:lnTo>
                    <a:lnTo>
                      <a:pt x="29" y="54"/>
                    </a:lnTo>
                    <a:lnTo>
                      <a:pt x="30" y="55"/>
                    </a:lnTo>
                    <a:lnTo>
                      <a:pt x="30" y="56"/>
                    </a:lnTo>
                    <a:lnTo>
                      <a:pt x="27" y="56"/>
                    </a:lnTo>
                    <a:lnTo>
                      <a:pt x="22" y="62"/>
                    </a:lnTo>
                    <a:lnTo>
                      <a:pt x="22" y="64"/>
                    </a:lnTo>
                    <a:lnTo>
                      <a:pt x="16" y="68"/>
                    </a:lnTo>
                    <a:lnTo>
                      <a:pt x="16" y="65"/>
                    </a:lnTo>
                    <a:lnTo>
                      <a:pt x="7" y="53"/>
                    </a:lnTo>
                    <a:lnTo>
                      <a:pt x="1" y="53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1" y="45"/>
                    </a:lnTo>
                    <a:lnTo>
                      <a:pt x="1" y="42"/>
                    </a:lnTo>
                    <a:lnTo>
                      <a:pt x="0" y="40"/>
                    </a:lnTo>
                    <a:lnTo>
                      <a:pt x="1" y="38"/>
                    </a:lnTo>
                    <a:lnTo>
                      <a:pt x="5" y="33"/>
                    </a:lnTo>
                    <a:lnTo>
                      <a:pt x="5" y="25"/>
                    </a:lnTo>
                    <a:lnTo>
                      <a:pt x="12" y="19"/>
                    </a:lnTo>
                    <a:lnTo>
                      <a:pt x="12" y="16"/>
                    </a:lnTo>
                    <a:lnTo>
                      <a:pt x="11" y="14"/>
                    </a:lnTo>
                    <a:lnTo>
                      <a:pt x="11" y="11"/>
                    </a:lnTo>
                    <a:lnTo>
                      <a:pt x="16" y="8"/>
                    </a:lnTo>
                    <a:lnTo>
                      <a:pt x="19" y="8"/>
                    </a:lnTo>
                    <a:lnTo>
                      <a:pt x="24" y="3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31" y="4"/>
                    </a:lnTo>
                    <a:lnTo>
                      <a:pt x="31" y="8"/>
                    </a:lnTo>
                    <a:lnTo>
                      <a:pt x="33" y="11"/>
                    </a:lnTo>
                    <a:lnTo>
                      <a:pt x="35" y="13"/>
                    </a:lnTo>
                    <a:lnTo>
                      <a:pt x="37" y="13"/>
                    </a:lnTo>
                    <a:lnTo>
                      <a:pt x="41" y="13"/>
                    </a:lnTo>
                    <a:lnTo>
                      <a:pt x="44" y="12"/>
                    </a:lnTo>
                    <a:lnTo>
                      <a:pt x="52" y="12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7"/>
              <p:cNvSpPr/>
              <p:nvPr/>
            </p:nvSpPr>
            <p:spPr bwMode="auto">
              <a:xfrm>
                <a:off x="6030089" y="3296588"/>
                <a:ext cx="393488" cy="393488"/>
              </a:xfrm>
              <a:custGeom>
                <a:avLst/>
                <a:gdLst>
                  <a:gd name="T0" fmla="*/ 179636 w 46"/>
                  <a:gd name="T1" fmla="*/ 0 h 46"/>
                  <a:gd name="T2" fmla="*/ 222406 w 46"/>
                  <a:gd name="T3" fmla="*/ 8554 h 46"/>
                  <a:gd name="T4" fmla="*/ 230960 w 46"/>
                  <a:gd name="T5" fmla="*/ 34216 h 46"/>
                  <a:gd name="T6" fmla="*/ 256623 w 46"/>
                  <a:gd name="T7" fmla="*/ 42770 h 46"/>
                  <a:gd name="T8" fmla="*/ 282285 w 46"/>
                  <a:gd name="T9" fmla="*/ 17108 h 46"/>
                  <a:gd name="T10" fmla="*/ 316501 w 46"/>
                  <a:gd name="T11" fmla="*/ 8554 h 46"/>
                  <a:gd name="T12" fmla="*/ 342163 w 46"/>
                  <a:gd name="T13" fmla="*/ 34216 h 46"/>
                  <a:gd name="T14" fmla="*/ 393488 w 46"/>
                  <a:gd name="T15" fmla="*/ 34216 h 46"/>
                  <a:gd name="T16" fmla="*/ 342163 w 46"/>
                  <a:gd name="T17" fmla="*/ 85541 h 46"/>
                  <a:gd name="T18" fmla="*/ 342163 w 46"/>
                  <a:gd name="T19" fmla="*/ 102649 h 46"/>
                  <a:gd name="T20" fmla="*/ 367826 w 46"/>
                  <a:gd name="T21" fmla="*/ 102649 h 46"/>
                  <a:gd name="T22" fmla="*/ 384934 w 46"/>
                  <a:gd name="T23" fmla="*/ 85541 h 46"/>
                  <a:gd name="T24" fmla="*/ 384934 w 46"/>
                  <a:gd name="T25" fmla="*/ 128311 h 46"/>
                  <a:gd name="T26" fmla="*/ 350718 w 46"/>
                  <a:gd name="T27" fmla="*/ 128311 h 46"/>
                  <a:gd name="T28" fmla="*/ 342163 w 46"/>
                  <a:gd name="T29" fmla="*/ 153974 h 46"/>
                  <a:gd name="T30" fmla="*/ 367826 w 46"/>
                  <a:gd name="T31" fmla="*/ 153974 h 46"/>
                  <a:gd name="T32" fmla="*/ 367826 w 46"/>
                  <a:gd name="T33" fmla="*/ 222406 h 46"/>
                  <a:gd name="T34" fmla="*/ 376380 w 46"/>
                  <a:gd name="T35" fmla="*/ 230960 h 46"/>
                  <a:gd name="T36" fmla="*/ 367826 w 46"/>
                  <a:gd name="T37" fmla="*/ 273731 h 46"/>
                  <a:gd name="T38" fmla="*/ 342163 w 46"/>
                  <a:gd name="T39" fmla="*/ 273731 h 46"/>
                  <a:gd name="T40" fmla="*/ 342163 w 46"/>
                  <a:gd name="T41" fmla="*/ 248069 h 46"/>
                  <a:gd name="T42" fmla="*/ 325055 w 46"/>
                  <a:gd name="T43" fmla="*/ 265177 h 46"/>
                  <a:gd name="T44" fmla="*/ 282285 w 46"/>
                  <a:gd name="T45" fmla="*/ 307947 h 46"/>
                  <a:gd name="T46" fmla="*/ 282285 w 46"/>
                  <a:gd name="T47" fmla="*/ 384934 h 46"/>
                  <a:gd name="T48" fmla="*/ 222406 w 46"/>
                  <a:gd name="T49" fmla="*/ 384934 h 46"/>
                  <a:gd name="T50" fmla="*/ 188190 w 46"/>
                  <a:gd name="T51" fmla="*/ 393488 h 46"/>
                  <a:gd name="T52" fmla="*/ 153974 w 46"/>
                  <a:gd name="T53" fmla="*/ 393488 h 46"/>
                  <a:gd name="T54" fmla="*/ 136865 w 46"/>
                  <a:gd name="T55" fmla="*/ 393488 h 46"/>
                  <a:gd name="T56" fmla="*/ 119757 w 46"/>
                  <a:gd name="T57" fmla="*/ 376380 h 46"/>
                  <a:gd name="T58" fmla="*/ 102649 w 46"/>
                  <a:gd name="T59" fmla="*/ 350718 h 46"/>
                  <a:gd name="T60" fmla="*/ 102649 w 46"/>
                  <a:gd name="T61" fmla="*/ 316501 h 46"/>
                  <a:gd name="T62" fmla="*/ 59879 w 46"/>
                  <a:gd name="T63" fmla="*/ 282285 h 46"/>
                  <a:gd name="T64" fmla="*/ 51325 w 46"/>
                  <a:gd name="T65" fmla="*/ 282285 h 46"/>
                  <a:gd name="T66" fmla="*/ 51325 w 46"/>
                  <a:gd name="T67" fmla="*/ 256623 h 46"/>
                  <a:gd name="T68" fmla="*/ 0 w 46"/>
                  <a:gd name="T69" fmla="*/ 188190 h 46"/>
                  <a:gd name="T70" fmla="*/ 0 w 46"/>
                  <a:gd name="T71" fmla="*/ 179636 h 46"/>
                  <a:gd name="T72" fmla="*/ 34216 w 46"/>
                  <a:gd name="T73" fmla="*/ 145419 h 46"/>
                  <a:gd name="T74" fmla="*/ 34216 w 46"/>
                  <a:gd name="T75" fmla="*/ 128311 h 46"/>
                  <a:gd name="T76" fmla="*/ 76987 w 46"/>
                  <a:gd name="T77" fmla="*/ 85541 h 46"/>
                  <a:gd name="T78" fmla="*/ 76987 w 46"/>
                  <a:gd name="T79" fmla="*/ 34216 h 46"/>
                  <a:gd name="T80" fmla="*/ 102649 w 46"/>
                  <a:gd name="T81" fmla="*/ 17108 h 46"/>
                  <a:gd name="T82" fmla="*/ 119757 w 46"/>
                  <a:gd name="T83" fmla="*/ 17108 h 46"/>
                  <a:gd name="T84" fmla="*/ 128311 w 46"/>
                  <a:gd name="T85" fmla="*/ 25662 h 46"/>
                  <a:gd name="T86" fmla="*/ 153974 w 46"/>
                  <a:gd name="T87" fmla="*/ 25662 h 46"/>
                  <a:gd name="T88" fmla="*/ 179636 w 46"/>
                  <a:gd name="T89" fmla="*/ 0 h 4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6"/>
                  <a:gd name="T136" fmla="*/ 0 h 46"/>
                  <a:gd name="T137" fmla="*/ 46 w 46"/>
                  <a:gd name="T138" fmla="*/ 46 h 4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6" h="46">
                    <a:moveTo>
                      <a:pt x="21" y="0"/>
                    </a:moveTo>
                    <a:lnTo>
                      <a:pt x="26" y="1"/>
                    </a:lnTo>
                    <a:lnTo>
                      <a:pt x="27" y="4"/>
                    </a:lnTo>
                    <a:lnTo>
                      <a:pt x="30" y="5"/>
                    </a:lnTo>
                    <a:lnTo>
                      <a:pt x="33" y="2"/>
                    </a:lnTo>
                    <a:lnTo>
                      <a:pt x="37" y="1"/>
                    </a:lnTo>
                    <a:lnTo>
                      <a:pt x="40" y="4"/>
                    </a:lnTo>
                    <a:lnTo>
                      <a:pt x="46" y="4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3" y="12"/>
                    </a:lnTo>
                    <a:lnTo>
                      <a:pt x="45" y="10"/>
                    </a:lnTo>
                    <a:lnTo>
                      <a:pt x="45" y="15"/>
                    </a:lnTo>
                    <a:lnTo>
                      <a:pt x="41" y="15"/>
                    </a:lnTo>
                    <a:lnTo>
                      <a:pt x="40" y="18"/>
                    </a:lnTo>
                    <a:lnTo>
                      <a:pt x="43" y="18"/>
                    </a:lnTo>
                    <a:lnTo>
                      <a:pt x="43" y="26"/>
                    </a:lnTo>
                    <a:lnTo>
                      <a:pt x="44" y="27"/>
                    </a:lnTo>
                    <a:lnTo>
                      <a:pt x="43" y="32"/>
                    </a:lnTo>
                    <a:lnTo>
                      <a:pt x="40" y="32"/>
                    </a:lnTo>
                    <a:lnTo>
                      <a:pt x="40" y="29"/>
                    </a:lnTo>
                    <a:lnTo>
                      <a:pt x="38" y="31"/>
                    </a:lnTo>
                    <a:lnTo>
                      <a:pt x="33" y="36"/>
                    </a:lnTo>
                    <a:lnTo>
                      <a:pt x="33" y="45"/>
                    </a:lnTo>
                    <a:lnTo>
                      <a:pt x="26" y="45"/>
                    </a:lnTo>
                    <a:lnTo>
                      <a:pt x="22" y="46"/>
                    </a:lnTo>
                    <a:lnTo>
                      <a:pt x="18" y="46"/>
                    </a:lnTo>
                    <a:lnTo>
                      <a:pt x="16" y="46"/>
                    </a:lnTo>
                    <a:lnTo>
                      <a:pt x="14" y="44"/>
                    </a:lnTo>
                    <a:lnTo>
                      <a:pt x="12" y="41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6" y="33"/>
                    </a:lnTo>
                    <a:lnTo>
                      <a:pt x="6" y="30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4" y="17"/>
                    </a:lnTo>
                    <a:lnTo>
                      <a:pt x="4" y="15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5" y="3"/>
                    </a:lnTo>
                    <a:lnTo>
                      <a:pt x="18" y="3"/>
                    </a:lnTo>
                    <a:lnTo>
                      <a:pt x="21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8"/>
              <p:cNvSpPr/>
              <p:nvPr/>
            </p:nvSpPr>
            <p:spPr bwMode="auto">
              <a:xfrm>
                <a:off x="5807682" y="2749127"/>
                <a:ext cx="581679" cy="573124"/>
              </a:xfrm>
              <a:custGeom>
                <a:avLst/>
                <a:gdLst>
                  <a:gd name="T0" fmla="*/ 256623 w 68"/>
                  <a:gd name="T1" fmla="*/ 0 h 67"/>
                  <a:gd name="T2" fmla="*/ 359272 w 68"/>
                  <a:gd name="T3" fmla="*/ 94095 h 67"/>
                  <a:gd name="T4" fmla="*/ 444813 w 68"/>
                  <a:gd name="T5" fmla="*/ 265177 h 67"/>
                  <a:gd name="T6" fmla="*/ 547463 w 68"/>
                  <a:gd name="T7" fmla="*/ 333609 h 67"/>
                  <a:gd name="T8" fmla="*/ 547463 w 68"/>
                  <a:gd name="T9" fmla="*/ 367826 h 67"/>
                  <a:gd name="T10" fmla="*/ 530354 w 68"/>
                  <a:gd name="T11" fmla="*/ 393488 h 67"/>
                  <a:gd name="T12" fmla="*/ 581679 w 68"/>
                  <a:gd name="T13" fmla="*/ 436258 h 67"/>
                  <a:gd name="T14" fmla="*/ 556017 w 68"/>
                  <a:gd name="T15" fmla="*/ 487583 h 67"/>
                  <a:gd name="T16" fmla="*/ 479030 w 68"/>
                  <a:gd name="T17" fmla="*/ 547462 h 67"/>
                  <a:gd name="T18" fmla="*/ 402043 w 68"/>
                  <a:gd name="T19" fmla="*/ 547462 h 67"/>
                  <a:gd name="T20" fmla="*/ 350718 w 68"/>
                  <a:gd name="T21" fmla="*/ 573124 h 67"/>
                  <a:gd name="T22" fmla="*/ 325056 w 68"/>
                  <a:gd name="T23" fmla="*/ 564570 h 67"/>
                  <a:gd name="T24" fmla="*/ 307948 w 68"/>
                  <a:gd name="T25" fmla="*/ 547462 h 67"/>
                  <a:gd name="T26" fmla="*/ 350718 w 68"/>
                  <a:gd name="T27" fmla="*/ 521799 h 67"/>
                  <a:gd name="T28" fmla="*/ 367826 w 68"/>
                  <a:gd name="T29" fmla="*/ 496137 h 67"/>
                  <a:gd name="T30" fmla="*/ 307948 w 68"/>
                  <a:gd name="T31" fmla="*/ 470475 h 67"/>
                  <a:gd name="T32" fmla="*/ 213853 w 68"/>
                  <a:gd name="T33" fmla="*/ 402042 h 67"/>
                  <a:gd name="T34" fmla="*/ 230961 w 68"/>
                  <a:gd name="T35" fmla="*/ 342164 h 67"/>
                  <a:gd name="T36" fmla="*/ 273731 w 68"/>
                  <a:gd name="T37" fmla="*/ 333609 h 67"/>
                  <a:gd name="T38" fmla="*/ 290840 w 68"/>
                  <a:gd name="T39" fmla="*/ 307947 h 67"/>
                  <a:gd name="T40" fmla="*/ 248069 w 68"/>
                  <a:gd name="T41" fmla="*/ 273731 h 67"/>
                  <a:gd name="T42" fmla="*/ 239515 w 68"/>
                  <a:gd name="T43" fmla="*/ 290839 h 67"/>
                  <a:gd name="T44" fmla="*/ 188190 w 68"/>
                  <a:gd name="T45" fmla="*/ 265177 h 67"/>
                  <a:gd name="T46" fmla="*/ 153974 w 68"/>
                  <a:gd name="T47" fmla="*/ 196744 h 67"/>
                  <a:gd name="T48" fmla="*/ 102649 w 68"/>
                  <a:gd name="T49" fmla="*/ 179636 h 67"/>
                  <a:gd name="T50" fmla="*/ 59879 w 68"/>
                  <a:gd name="T51" fmla="*/ 171082 h 67"/>
                  <a:gd name="T52" fmla="*/ 0 w 68"/>
                  <a:gd name="T53" fmla="*/ 85541 h 67"/>
                  <a:gd name="T54" fmla="*/ 8554 w 68"/>
                  <a:gd name="T55" fmla="*/ 42770 h 67"/>
                  <a:gd name="T56" fmla="*/ 59879 w 68"/>
                  <a:gd name="T57" fmla="*/ 76987 h 67"/>
                  <a:gd name="T58" fmla="*/ 119757 w 68"/>
                  <a:gd name="T59" fmla="*/ 102649 h 67"/>
                  <a:gd name="T60" fmla="*/ 171082 w 68"/>
                  <a:gd name="T61" fmla="*/ 68433 h 67"/>
                  <a:gd name="T62" fmla="*/ 188190 w 68"/>
                  <a:gd name="T63" fmla="*/ 85541 h 67"/>
                  <a:gd name="T64" fmla="*/ 213853 w 68"/>
                  <a:gd name="T65" fmla="*/ 25662 h 6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8"/>
                  <a:gd name="T100" fmla="*/ 0 h 67"/>
                  <a:gd name="T101" fmla="*/ 68 w 68"/>
                  <a:gd name="T102" fmla="*/ 67 h 6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8" h="67">
                    <a:moveTo>
                      <a:pt x="29" y="0"/>
                    </a:moveTo>
                    <a:lnTo>
                      <a:pt x="30" y="0"/>
                    </a:lnTo>
                    <a:lnTo>
                      <a:pt x="31" y="4"/>
                    </a:lnTo>
                    <a:lnTo>
                      <a:pt x="42" y="11"/>
                    </a:lnTo>
                    <a:lnTo>
                      <a:pt x="51" y="27"/>
                    </a:lnTo>
                    <a:lnTo>
                      <a:pt x="52" y="31"/>
                    </a:lnTo>
                    <a:lnTo>
                      <a:pt x="54" y="34"/>
                    </a:lnTo>
                    <a:lnTo>
                      <a:pt x="64" y="39"/>
                    </a:lnTo>
                    <a:lnTo>
                      <a:pt x="65" y="41"/>
                    </a:lnTo>
                    <a:lnTo>
                      <a:pt x="64" y="43"/>
                    </a:lnTo>
                    <a:lnTo>
                      <a:pt x="57" y="43"/>
                    </a:lnTo>
                    <a:lnTo>
                      <a:pt x="62" y="46"/>
                    </a:lnTo>
                    <a:lnTo>
                      <a:pt x="62" y="49"/>
                    </a:lnTo>
                    <a:lnTo>
                      <a:pt x="68" y="51"/>
                    </a:lnTo>
                    <a:lnTo>
                      <a:pt x="68" y="54"/>
                    </a:lnTo>
                    <a:lnTo>
                      <a:pt x="65" y="57"/>
                    </a:lnTo>
                    <a:lnTo>
                      <a:pt x="63" y="58"/>
                    </a:lnTo>
                    <a:lnTo>
                      <a:pt x="56" y="64"/>
                    </a:lnTo>
                    <a:lnTo>
                      <a:pt x="52" y="65"/>
                    </a:lnTo>
                    <a:lnTo>
                      <a:pt x="47" y="64"/>
                    </a:lnTo>
                    <a:lnTo>
                      <a:pt x="44" y="67"/>
                    </a:lnTo>
                    <a:lnTo>
                      <a:pt x="41" y="67"/>
                    </a:lnTo>
                    <a:lnTo>
                      <a:pt x="40" y="66"/>
                    </a:lnTo>
                    <a:lnTo>
                      <a:pt x="38" y="66"/>
                    </a:lnTo>
                    <a:lnTo>
                      <a:pt x="38" y="64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1" y="61"/>
                    </a:lnTo>
                    <a:lnTo>
                      <a:pt x="42" y="60"/>
                    </a:lnTo>
                    <a:lnTo>
                      <a:pt x="43" y="58"/>
                    </a:lnTo>
                    <a:lnTo>
                      <a:pt x="41" y="56"/>
                    </a:lnTo>
                    <a:lnTo>
                      <a:pt x="36" y="55"/>
                    </a:lnTo>
                    <a:lnTo>
                      <a:pt x="31" y="51"/>
                    </a:lnTo>
                    <a:lnTo>
                      <a:pt x="25" y="47"/>
                    </a:lnTo>
                    <a:lnTo>
                      <a:pt x="27" y="43"/>
                    </a:lnTo>
                    <a:lnTo>
                      <a:pt x="27" y="40"/>
                    </a:lnTo>
                    <a:lnTo>
                      <a:pt x="29" y="39"/>
                    </a:lnTo>
                    <a:lnTo>
                      <a:pt x="32" y="39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32" y="32"/>
                    </a:lnTo>
                    <a:lnTo>
                      <a:pt x="29" y="32"/>
                    </a:lnTo>
                    <a:lnTo>
                      <a:pt x="29" y="33"/>
                    </a:lnTo>
                    <a:lnTo>
                      <a:pt x="28" y="34"/>
                    </a:lnTo>
                    <a:lnTo>
                      <a:pt x="24" y="34"/>
                    </a:lnTo>
                    <a:lnTo>
                      <a:pt x="22" y="31"/>
                    </a:lnTo>
                    <a:lnTo>
                      <a:pt x="20" y="27"/>
                    </a:lnTo>
                    <a:lnTo>
                      <a:pt x="18" y="23"/>
                    </a:lnTo>
                    <a:lnTo>
                      <a:pt x="16" y="21"/>
                    </a:lnTo>
                    <a:lnTo>
                      <a:pt x="12" y="21"/>
                    </a:lnTo>
                    <a:lnTo>
                      <a:pt x="10" y="20"/>
                    </a:lnTo>
                    <a:lnTo>
                      <a:pt x="7" y="20"/>
                    </a:lnTo>
                    <a:lnTo>
                      <a:pt x="6" y="17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7" y="9"/>
                    </a:lnTo>
                    <a:lnTo>
                      <a:pt x="9" y="12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25" y="6"/>
                    </a:lnTo>
                    <a:lnTo>
                      <a:pt x="25" y="3"/>
                    </a:lnTo>
                    <a:lnTo>
                      <a:pt x="29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9"/>
              <p:cNvSpPr/>
              <p:nvPr/>
            </p:nvSpPr>
            <p:spPr bwMode="auto">
              <a:xfrm>
                <a:off x="5653709" y="2406963"/>
                <a:ext cx="667219" cy="453366"/>
              </a:xfrm>
              <a:custGeom>
                <a:avLst/>
                <a:gdLst>
                  <a:gd name="T0" fmla="*/ 222406 w 78"/>
                  <a:gd name="T1" fmla="*/ 0 h 53"/>
                  <a:gd name="T2" fmla="*/ 222406 w 78"/>
                  <a:gd name="T3" fmla="*/ 42770 h 53"/>
                  <a:gd name="T4" fmla="*/ 248069 w 78"/>
                  <a:gd name="T5" fmla="*/ 42770 h 53"/>
                  <a:gd name="T6" fmla="*/ 256623 w 78"/>
                  <a:gd name="T7" fmla="*/ 8554 h 53"/>
                  <a:gd name="T8" fmla="*/ 316501 w 78"/>
                  <a:gd name="T9" fmla="*/ 17108 h 53"/>
                  <a:gd name="T10" fmla="*/ 333610 w 78"/>
                  <a:gd name="T11" fmla="*/ 42770 h 53"/>
                  <a:gd name="T12" fmla="*/ 333610 w 78"/>
                  <a:gd name="T13" fmla="*/ 85541 h 53"/>
                  <a:gd name="T14" fmla="*/ 367826 w 78"/>
                  <a:gd name="T15" fmla="*/ 102649 h 53"/>
                  <a:gd name="T16" fmla="*/ 402042 w 78"/>
                  <a:gd name="T17" fmla="*/ 111203 h 53"/>
                  <a:gd name="T18" fmla="*/ 419150 w 78"/>
                  <a:gd name="T19" fmla="*/ 59879 h 53"/>
                  <a:gd name="T20" fmla="*/ 470475 w 78"/>
                  <a:gd name="T21" fmla="*/ 17108 h 53"/>
                  <a:gd name="T22" fmla="*/ 530353 w 78"/>
                  <a:gd name="T23" fmla="*/ 17108 h 53"/>
                  <a:gd name="T24" fmla="*/ 556016 w 78"/>
                  <a:gd name="T25" fmla="*/ 25662 h 53"/>
                  <a:gd name="T26" fmla="*/ 667219 w 78"/>
                  <a:gd name="T27" fmla="*/ 25662 h 53"/>
                  <a:gd name="T28" fmla="*/ 667219 w 78"/>
                  <a:gd name="T29" fmla="*/ 59879 h 53"/>
                  <a:gd name="T30" fmla="*/ 667219 w 78"/>
                  <a:gd name="T31" fmla="*/ 85541 h 53"/>
                  <a:gd name="T32" fmla="*/ 624449 w 78"/>
                  <a:gd name="T33" fmla="*/ 94095 h 53"/>
                  <a:gd name="T34" fmla="*/ 547462 w 78"/>
                  <a:gd name="T35" fmla="*/ 145420 h 53"/>
                  <a:gd name="T36" fmla="*/ 530353 w 78"/>
                  <a:gd name="T37" fmla="*/ 171082 h 53"/>
                  <a:gd name="T38" fmla="*/ 470475 w 78"/>
                  <a:gd name="T39" fmla="*/ 205298 h 53"/>
                  <a:gd name="T40" fmla="*/ 461921 w 78"/>
                  <a:gd name="T41" fmla="*/ 248069 h 53"/>
                  <a:gd name="T42" fmla="*/ 427704 w 78"/>
                  <a:gd name="T43" fmla="*/ 290839 h 53"/>
                  <a:gd name="T44" fmla="*/ 427704 w 78"/>
                  <a:gd name="T45" fmla="*/ 333610 h 53"/>
                  <a:gd name="T46" fmla="*/ 410596 w 78"/>
                  <a:gd name="T47" fmla="*/ 342164 h 53"/>
                  <a:gd name="T48" fmla="*/ 402042 w 78"/>
                  <a:gd name="T49" fmla="*/ 342164 h 53"/>
                  <a:gd name="T50" fmla="*/ 367826 w 78"/>
                  <a:gd name="T51" fmla="*/ 367826 h 53"/>
                  <a:gd name="T52" fmla="*/ 367826 w 78"/>
                  <a:gd name="T53" fmla="*/ 393488 h 53"/>
                  <a:gd name="T54" fmla="*/ 342164 w 78"/>
                  <a:gd name="T55" fmla="*/ 427705 h 53"/>
                  <a:gd name="T56" fmla="*/ 325055 w 78"/>
                  <a:gd name="T57" fmla="*/ 419151 h 53"/>
                  <a:gd name="T58" fmla="*/ 325055 w 78"/>
                  <a:gd name="T59" fmla="*/ 410597 h 53"/>
                  <a:gd name="T60" fmla="*/ 307947 w 78"/>
                  <a:gd name="T61" fmla="*/ 410597 h 53"/>
                  <a:gd name="T62" fmla="*/ 273731 w 78"/>
                  <a:gd name="T63" fmla="*/ 444813 h 53"/>
                  <a:gd name="T64" fmla="*/ 230960 w 78"/>
                  <a:gd name="T65" fmla="*/ 444813 h 53"/>
                  <a:gd name="T66" fmla="*/ 213852 w 78"/>
                  <a:gd name="T67" fmla="*/ 419151 h 53"/>
                  <a:gd name="T68" fmla="*/ 179636 w 78"/>
                  <a:gd name="T69" fmla="*/ 384934 h 53"/>
                  <a:gd name="T70" fmla="*/ 162528 w 78"/>
                  <a:gd name="T71" fmla="*/ 384934 h 53"/>
                  <a:gd name="T72" fmla="*/ 153974 w 78"/>
                  <a:gd name="T73" fmla="*/ 393488 h 53"/>
                  <a:gd name="T74" fmla="*/ 153974 w 78"/>
                  <a:gd name="T75" fmla="*/ 427705 h 53"/>
                  <a:gd name="T76" fmla="*/ 128311 w 78"/>
                  <a:gd name="T77" fmla="*/ 436259 h 53"/>
                  <a:gd name="T78" fmla="*/ 119757 w 78"/>
                  <a:gd name="T79" fmla="*/ 444813 h 53"/>
                  <a:gd name="T80" fmla="*/ 111203 w 78"/>
                  <a:gd name="T81" fmla="*/ 444813 h 53"/>
                  <a:gd name="T82" fmla="*/ 102649 w 78"/>
                  <a:gd name="T83" fmla="*/ 453367 h 53"/>
                  <a:gd name="T84" fmla="*/ 68433 w 78"/>
                  <a:gd name="T85" fmla="*/ 453367 h 53"/>
                  <a:gd name="T86" fmla="*/ 0 w 78"/>
                  <a:gd name="T87" fmla="*/ 384934 h 53"/>
                  <a:gd name="T88" fmla="*/ 17108 w 78"/>
                  <a:gd name="T89" fmla="*/ 359272 h 53"/>
                  <a:gd name="T90" fmla="*/ 42770 w 78"/>
                  <a:gd name="T91" fmla="*/ 333610 h 53"/>
                  <a:gd name="T92" fmla="*/ 42770 w 78"/>
                  <a:gd name="T93" fmla="*/ 307947 h 53"/>
                  <a:gd name="T94" fmla="*/ 34216 w 78"/>
                  <a:gd name="T95" fmla="*/ 248069 h 53"/>
                  <a:gd name="T96" fmla="*/ 17108 w 78"/>
                  <a:gd name="T97" fmla="*/ 222406 h 53"/>
                  <a:gd name="T98" fmla="*/ 17108 w 78"/>
                  <a:gd name="T99" fmla="*/ 196744 h 53"/>
                  <a:gd name="T100" fmla="*/ 119757 w 78"/>
                  <a:gd name="T101" fmla="*/ 76987 h 53"/>
                  <a:gd name="T102" fmla="*/ 145420 w 78"/>
                  <a:gd name="T103" fmla="*/ 68433 h 53"/>
                  <a:gd name="T104" fmla="*/ 179636 w 78"/>
                  <a:gd name="T105" fmla="*/ 42770 h 53"/>
                  <a:gd name="T106" fmla="*/ 179636 w 78"/>
                  <a:gd name="T107" fmla="*/ 17108 h 53"/>
                  <a:gd name="T108" fmla="*/ 196744 w 78"/>
                  <a:gd name="T109" fmla="*/ 0 h 53"/>
                  <a:gd name="T110" fmla="*/ 222406 w 78"/>
                  <a:gd name="T111" fmla="*/ 0 h 5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78"/>
                  <a:gd name="T169" fmla="*/ 0 h 53"/>
                  <a:gd name="T170" fmla="*/ 78 w 78"/>
                  <a:gd name="T171" fmla="*/ 53 h 53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78" h="53">
                    <a:moveTo>
                      <a:pt x="26" y="0"/>
                    </a:moveTo>
                    <a:lnTo>
                      <a:pt x="26" y="5"/>
                    </a:lnTo>
                    <a:lnTo>
                      <a:pt x="29" y="5"/>
                    </a:lnTo>
                    <a:lnTo>
                      <a:pt x="30" y="1"/>
                    </a:lnTo>
                    <a:lnTo>
                      <a:pt x="37" y="2"/>
                    </a:lnTo>
                    <a:lnTo>
                      <a:pt x="39" y="5"/>
                    </a:lnTo>
                    <a:lnTo>
                      <a:pt x="39" y="10"/>
                    </a:lnTo>
                    <a:lnTo>
                      <a:pt x="43" y="12"/>
                    </a:lnTo>
                    <a:lnTo>
                      <a:pt x="47" y="13"/>
                    </a:lnTo>
                    <a:lnTo>
                      <a:pt x="49" y="7"/>
                    </a:lnTo>
                    <a:lnTo>
                      <a:pt x="55" y="2"/>
                    </a:lnTo>
                    <a:lnTo>
                      <a:pt x="62" y="2"/>
                    </a:lnTo>
                    <a:lnTo>
                      <a:pt x="65" y="3"/>
                    </a:lnTo>
                    <a:lnTo>
                      <a:pt x="78" y="3"/>
                    </a:lnTo>
                    <a:lnTo>
                      <a:pt x="78" y="7"/>
                    </a:lnTo>
                    <a:lnTo>
                      <a:pt x="78" y="10"/>
                    </a:lnTo>
                    <a:lnTo>
                      <a:pt x="73" y="11"/>
                    </a:lnTo>
                    <a:lnTo>
                      <a:pt x="64" y="17"/>
                    </a:lnTo>
                    <a:lnTo>
                      <a:pt x="62" y="20"/>
                    </a:lnTo>
                    <a:lnTo>
                      <a:pt x="55" y="24"/>
                    </a:lnTo>
                    <a:lnTo>
                      <a:pt x="54" y="29"/>
                    </a:lnTo>
                    <a:lnTo>
                      <a:pt x="50" y="34"/>
                    </a:lnTo>
                    <a:lnTo>
                      <a:pt x="50" y="39"/>
                    </a:lnTo>
                    <a:lnTo>
                      <a:pt x="48" y="40"/>
                    </a:lnTo>
                    <a:lnTo>
                      <a:pt x="47" y="40"/>
                    </a:lnTo>
                    <a:lnTo>
                      <a:pt x="43" y="43"/>
                    </a:lnTo>
                    <a:lnTo>
                      <a:pt x="43" y="46"/>
                    </a:lnTo>
                    <a:lnTo>
                      <a:pt x="40" y="50"/>
                    </a:lnTo>
                    <a:lnTo>
                      <a:pt x="38" y="49"/>
                    </a:lnTo>
                    <a:lnTo>
                      <a:pt x="38" y="48"/>
                    </a:lnTo>
                    <a:lnTo>
                      <a:pt x="36" y="48"/>
                    </a:lnTo>
                    <a:lnTo>
                      <a:pt x="32" y="52"/>
                    </a:lnTo>
                    <a:lnTo>
                      <a:pt x="27" y="52"/>
                    </a:lnTo>
                    <a:lnTo>
                      <a:pt x="25" y="49"/>
                    </a:lnTo>
                    <a:lnTo>
                      <a:pt x="21" y="45"/>
                    </a:lnTo>
                    <a:lnTo>
                      <a:pt x="19" y="45"/>
                    </a:lnTo>
                    <a:lnTo>
                      <a:pt x="18" y="46"/>
                    </a:lnTo>
                    <a:lnTo>
                      <a:pt x="18" y="50"/>
                    </a:lnTo>
                    <a:lnTo>
                      <a:pt x="15" y="51"/>
                    </a:lnTo>
                    <a:lnTo>
                      <a:pt x="14" y="52"/>
                    </a:lnTo>
                    <a:lnTo>
                      <a:pt x="13" y="52"/>
                    </a:lnTo>
                    <a:lnTo>
                      <a:pt x="12" y="53"/>
                    </a:lnTo>
                    <a:lnTo>
                      <a:pt x="8" y="53"/>
                    </a:lnTo>
                    <a:lnTo>
                      <a:pt x="0" y="45"/>
                    </a:lnTo>
                    <a:lnTo>
                      <a:pt x="2" y="42"/>
                    </a:lnTo>
                    <a:lnTo>
                      <a:pt x="5" y="39"/>
                    </a:lnTo>
                    <a:lnTo>
                      <a:pt x="5" y="36"/>
                    </a:lnTo>
                    <a:lnTo>
                      <a:pt x="4" y="29"/>
                    </a:lnTo>
                    <a:lnTo>
                      <a:pt x="2" y="26"/>
                    </a:lnTo>
                    <a:lnTo>
                      <a:pt x="2" y="23"/>
                    </a:lnTo>
                    <a:lnTo>
                      <a:pt x="14" y="9"/>
                    </a:lnTo>
                    <a:lnTo>
                      <a:pt x="17" y="8"/>
                    </a:lnTo>
                    <a:lnTo>
                      <a:pt x="21" y="5"/>
                    </a:lnTo>
                    <a:lnTo>
                      <a:pt x="21" y="2"/>
                    </a:lnTo>
                    <a:lnTo>
                      <a:pt x="23" y="0"/>
                    </a:lnTo>
                    <a:lnTo>
                      <a:pt x="26" y="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34"/>
              <p:cNvSpPr/>
              <p:nvPr/>
            </p:nvSpPr>
            <p:spPr bwMode="auto">
              <a:xfrm>
                <a:off x="5679371" y="2834667"/>
                <a:ext cx="496138" cy="607340"/>
              </a:xfrm>
              <a:custGeom>
                <a:avLst/>
                <a:gdLst>
                  <a:gd name="T0" fmla="*/ 333610 w 58"/>
                  <a:gd name="T1" fmla="*/ 598786 h 71"/>
                  <a:gd name="T2" fmla="*/ 282285 w 58"/>
                  <a:gd name="T3" fmla="*/ 581678 h 71"/>
                  <a:gd name="T4" fmla="*/ 256623 w 58"/>
                  <a:gd name="T5" fmla="*/ 573124 h 71"/>
                  <a:gd name="T6" fmla="*/ 239515 w 58"/>
                  <a:gd name="T7" fmla="*/ 607340 h 71"/>
                  <a:gd name="T8" fmla="*/ 222407 w 58"/>
                  <a:gd name="T9" fmla="*/ 598786 h 71"/>
                  <a:gd name="T10" fmla="*/ 222407 w 58"/>
                  <a:gd name="T11" fmla="*/ 547461 h 71"/>
                  <a:gd name="T12" fmla="*/ 153974 w 58"/>
                  <a:gd name="T13" fmla="*/ 581678 h 71"/>
                  <a:gd name="T14" fmla="*/ 136866 w 58"/>
                  <a:gd name="T15" fmla="*/ 564570 h 71"/>
                  <a:gd name="T16" fmla="*/ 128312 w 58"/>
                  <a:gd name="T17" fmla="*/ 530353 h 71"/>
                  <a:gd name="T18" fmla="*/ 94095 w 58"/>
                  <a:gd name="T19" fmla="*/ 470475 h 71"/>
                  <a:gd name="T20" fmla="*/ 111203 w 58"/>
                  <a:gd name="T21" fmla="*/ 444812 h 71"/>
                  <a:gd name="T22" fmla="*/ 68433 w 58"/>
                  <a:gd name="T23" fmla="*/ 419150 h 71"/>
                  <a:gd name="T24" fmla="*/ 51325 w 58"/>
                  <a:gd name="T25" fmla="*/ 393488 h 71"/>
                  <a:gd name="T26" fmla="*/ 94095 w 58"/>
                  <a:gd name="T27" fmla="*/ 359272 h 71"/>
                  <a:gd name="T28" fmla="*/ 102649 w 58"/>
                  <a:gd name="T29" fmla="*/ 316501 h 71"/>
                  <a:gd name="T30" fmla="*/ 68433 w 58"/>
                  <a:gd name="T31" fmla="*/ 273731 h 71"/>
                  <a:gd name="T32" fmla="*/ 34216 w 58"/>
                  <a:gd name="T33" fmla="*/ 273731 h 71"/>
                  <a:gd name="T34" fmla="*/ 17108 w 58"/>
                  <a:gd name="T35" fmla="*/ 230960 h 71"/>
                  <a:gd name="T36" fmla="*/ 0 w 58"/>
                  <a:gd name="T37" fmla="*/ 196744 h 71"/>
                  <a:gd name="T38" fmla="*/ 51325 w 58"/>
                  <a:gd name="T39" fmla="*/ 102649 h 71"/>
                  <a:gd name="T40" fmla="*/ 68433 w 58"/>
                  <a:gd name="T41" fmla="*/ 76987 h 71"/>
                  <a:gd name="T42" fmla="*/ 119757 w 58"/>
                  <a:gd name="T43" fmla="*/ 119757 h 71"/>
                  <a:gd name="T44" fmla="*/ 94095 w 58"/>
                  <a:gd name="T45" fmla="*/ 25662 h 71"/>
                  <a:gd name="T46" fmla="*/ 102649 w 58"/>
                  <a:gd name="T47" fmla="*/ 8554 h 71"/>
                  <a:gd name="T48" fmla="*/ 179636 w 58"/>
                  <a:gd name="T49" fmla="*/ 59879 h 71"/>
                  <a:gd name="T50" fmla="*/ 213853 w 58"/>
                  <a:gd name="T51" fmla="*/ 85541 h 71"/>
                  <a:gd name="T52" fmla="*/ 265177 w 58"/>
                  <a:gd name="T53" fmla="*/ 94095 h 71"/>
                  <a:gd name="T54" fmla="*/ 299394 w 58"/>
                  <a:gd name="T55" fmla="*/ 145419 h 71"/>
                  <a:gd name="T56" fmla="*/ 333610 w 58"/>
                  <a:gd name="T57" fmla="*/ 205298 h 71"/>
                  <a:gd name="T58" fmla="*/ 376381 w 58"/>
                  <a:gd name="T59" fmla="*/ 196744 h 71"/>
                  <a:gd name="T60" fmla="*/ 402043 w 58"/>
                  <a:gd name="T61" fmla="*/ 188190 h 71"/>
                  <a:gd name="T62" fmla="*/ 419151 w 58"/>
                  <a:gd name="T63" fmla="*/ 239514 h 71"/>
                  <a:gd name="T64" fmla="*/ 376381 w 58"/>
                  <a:gd name="T65" fmla="*/ 248068 h 71"/>
                  <a:gd name="T66" fmla="*/ 359272 w 58"/>
                  <a:gd name="T67" fmla="*/ 282285 h 71"/>
                  <a:gd name="T68" fmla="*/ 393489 w 58"/>
                  <a:gd name="T69" fmla="*/ 350717 h 71"/>
                  <a:gd name="T70" fmla="*/ 479030 w 58"/>
                  <a:gd name="T71" fmla="*/ 393488 h 71"/>
                  <a:gd name="T72" fmla="*/ 487584 w 58"/>
                  <a:gd name="T73" fmla="*/ 427704 h 71"/>
                  <a:gd name="T74" fmla="*/ 453367 w 58"/>
                  <a:gd name="T75" fmla="*/ 444812 h 71"/>
                  <a:gd name="T76" fmla="*/ 453367 w 58"/>
                  <a:gd name="T77" fmla="*/ 461920 h 71"/>
                  <a:gd name="T78" fmla="*/ 427705 w 58"/>
                  <a:gd name="T79" fmla="*/ 496137 h 71"/>
                  <a:gd name="T80" fmla="*/ 384935 w 58"/>
                  <a:gd name="T81" fmla="*/ 590232 h 7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8"/>
                  <a:gd name="T124" fmla="*/ 0 h 71"/>
                  <a:gd name="T125" fmla="*/ 58 w 58"/>
                  <a:gd name="T126" fmla="*/ 71 h 7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8" h="71">
                    <a:moveTo>
                      <a:pt x="42" y="69"/>
                    </a:moveTo>
                    <a:lnTo>
                      <a:pt x="39" y="70"/>
                    </a:lnTo>
                    <a:lnTo>
                      <a:pt x="34" y="70"/>
                    </a:lnTo>
                    <a:lnTo>
                      <a:pt x="33" y="68"/>
                    </a:lnTo>
                    <a:lnTo>
                      <a:pt x="31" y="66"/>
                    </a:lnTo>
                    <a:lnTo>
                      <a:pt x="30" y="67"/>
                    </a:lnTo>
                    <a:lnTo>
                      <a:pt x="30" y="70"/>
                    </a:lnTo>
                    <a:lnTo>
                      <a:pt x="28" y="71"/>
                    </a:lnTo>
                    <a:lnTo>
                      <a:pt x="27" y="71"/>
                    </a:lnTo>
                    <a:lnTo>
                      <a:pt x="26" y="70"/>
                    </a:lnTo>
                    <a:lnTo>
                      <a:pt x="26" y="65"/>
                    </a:lnTo>
                    <a:lnTo>
                      <a:pt x="26" y="64"/>
                    </a:lnTo>
                    <a:lnTo>
                      <a:pt x="23" y="63"/>
                    </a:lnTo>
                    <a:lnTo>
                      <a:pt x="18" y="68"/>
                    </a:lnTo>
                    <a:lnTo>
                      <a:pt x="18" y="66"/>
                    </a:lnTo>
                    <a:lnTo>
                      <a:pt x="16" y="66"/>
                    </a:lnTo>
                    <a:lnTo>
                      <a:pt x="15" y="64"/>
                    </a:lnTo>
                    <a:lnTo>
                      <a:pt x="15" y="62"/>
                    </a:lnTo>
                    <a:lnTo>
                      <a:pt x="12" y="57"/>
                    </a:lnTo>
                    <a:lnTo>
                      <a:pt x="11" y="55"/>
                    </a:lnTo>
                    <a:lnTo>
                      <a:pt x="13" y="54"/>
                    </a:lnTo>
                    <a:lnTo>
                      <a:pt x="13" y="52"/>
                    </a:lnTo>
                    <a:lnTo>
                      <a:pt x="11" y="50"/>
                    </a:lnTo>
                    <a:lnTo>
                      <a:pt x="8" y="49"/>
                    </a:lnTo>
                    <a:lnTo>
                      <a:pt x="8" y="48"/>
                    </a:lnTo>
                    <a:lnTo>
                      <a:pt x="6" y="46"/>
                    </a:lnTo>
                    <a:lnTo>
                      <a:pt x="7" y="44"/>
                    </a:lnTo>
                    <a:lnTo>
                      <a:pt x="11" y="42"/>
                    </a:lnTo>
                    <a:lnTo>
                      <a:pt x="12" y="40"/>
                    </a:lnTo>
                    <a:lnTo>
                      <a:pt x="12" y="37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6" y="33"/>
                    </a:lnTo>
                    <a:lnTo>
                      <a:pt x="4" y="32"/>
                    </a:lnTo>
                    <a:lnTo>
                      <a:pt x="4" y="29"/>
                    </a:lnTo>
                    <a:lnTo>
                      <a:pt x="2" y="27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6" y="9"/>
                    </a:lnTo>
                    <a:lnTo>
                      <a:pt x="8" y="9"/>
                    </a:lnTo>
                    <a:lnTo>
                      <a:pt x="12" y="14"/>
                    </a:lnTo>
                    <a:lnTo>
                      <a:pt x="14" y="14"/>
                    </a:lnTo>
                    <a:lnTo>
                      <a:pt x="16" y="7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2" y="1"/>
                    </a:lnTo>
                    <a:lnTo>
                      <a:pt x="15" y="0"/>
                    </a:lnTo>
                    <a:lnTo>
                      <a:pt x="21" y="7"/>
                    </a:lnTo>
                    <a:lnTo>
                      <a:pt x="22" y="10"/>
                    </a:lnTo>
                    <a:lnTo>
                      <a:pt x="25" y="10"/>
                    </a:lnTo>
                    <a:lnTo>
                      <a:pt x="27" y="11"/>
                    </a:lnTo>
                    <a:lnTo>
                      <a:pt x="31" y="11"/>
                    </a:lnTo>
                    <a:lnTo>
                      <a:pt x="33" y="13"/>
                    </a:lnTo>
                    <a:lnTo>
                      <a:pt x="35" y="17"/>
                    </a:lnTo>
                    <a:lnTo>
                      <a:pt x="37" y="21"/>
                    </a:lnTo>
                    <a:lnTo>
                      <a:pt x="39" y="24"/>
                    </a:lnTo>
                    <a:lnTo>
                      <a:pt x="43" y="24"/>
                    </a:lnTo>
                    <a:lnTo>
                      <a:pt x="44" y="23"/>
                    </a:lnTo>
                    <a:lnTo>
                      <a:pt x="44" y="22"/>
                    </a:lnTo>
                    <a:lnTo>
                      <a:pt x="47" y="22"/>
                    </a:lnTo>
                    <a:lnTo>
                      <a:pt x="49" y="26"/>
                    </a:lnTo>
                    <a:lnTo>
                      <a:pt x="49" y="28"/>
                    </a:lnTo>
                    <a:lnTo>
                      <a:pt x="47" y="29"/>
                    </a:lnTo>
                    <a:lnTo>
                      <a:pt x="44" y="29"/>
                    </a:lnTo>
                    <a:lnTo>
                      <a:pt x="42" y="30"/>
                    </a:lnTo>
                    <a:lnTo>
                      <a:pt x="42" y="33"/>
                    </a:lnTo>
                    <a:lnTo>
                      <a:pt x="40" y="37"/>
                    </a:lnTo>
                    <a:lnTo>
                      <a:pt x="46" y="41"/>
                    </a:lnTo>
                    <a:lnTo>
                      <a:pt x="51" y="45"/>
                    </a:lnTo>
                    <a:lnTo>
                      <a:pt x="56" y="46"/>
                    </a:lnTo>
                    <a:lnTo>
                      <a:pt x="58" y="48"/>
                    </a:lnTo>
                    <a:lnTo>
                      <a:pt x="57" y="50"/>
                    </a:lnTo>
                    <a:lnTo>
                      <a:pt x="56" y="51"/>
                    </a:lnTo>
                    <a:lnTo>
                      <a:pt x="53" y="52"/>
                    </a:lnTo>
                    <a:lnTo>
                      <a:pt x="51" y="54"/>
                    </a:lnTo>
                    <a:lnTo>
                      <a:pt x="53" y="54"/>
                    </a:lnTo>
                    <a:lnTo>
                      <a:pt x="53" y="56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5" y="69"/>
                    </a:lnTo>
                    <a:lnTo>
                      <a:pt x="42" y="69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5"/>
              <p:cNvSpPr/>
              <p:nvPr/>
            </p:nvSpPr>
            <p:spPr bwMode="auto">
              <a:xfrm>
                <a:off x="5593829" y="3373575"/>
                <a:ext cx="496138" cy="709990"/>
              </a:xfrm>
              <a:custGeom>
                <a:avLst/>
                <a:gdLst>
                  <a:gd name="T0" fmla="*/ 51325 w 58"/>
                  <a:gd name="T1" fmla="*/ 590233 h 83"/>
                  <a:gd name="T2" fmla="*/ 59879 w 58"/>
                  <a:gd name="T3" fmla="*/ 496138 h 83"/>
                  <a:gd name="T4" fmla="*/ 25662 w 58"/>
                  <a:gd name="T5" fmla="*/ 419151 h 83"/>
                  <a:gd name="T6" fmla="*/ 0 w 58"/>
                  <a:gd name="T7" fmla="*/ 316502 h 83"/>
                  <a:gd name="T8" fmla="*/ 42771 w 58"/>
                  <a:gd name="T9" fmla="*/ 213852 h 83"/>
                  <a:gd name="T10" fmla="*/ 17108 w 58"/>
                  <a:gd name="T11" fmla="*/ 171082 h 83"/>
                  <a:gd name="T12" fmla="*/ 76987 w 58"/>
                  <a:gd name="T13" fmla="*/ 136866 h 83"/>
                  <a:gd name="T14" fmla="*/ 196744 w 58"/>
                  <a:gd name="T15" fmla="*/ 51325 h 83"/>
                  <a:gd name="T16" fmla="*/ 282285 w 58"/>
                  <a:gd name="T17" fmla="*/ 0 h 83"/>
                  <a:gd name="T18" fmla="*/ 307948 w 58"/>
                  <a:gd name="T19" fmla="*/ 17108 h 83"/>
                  <a:gd name="T20" fmla="*/ 316502 w 58"/>
                  <a:gd name="T21" fmla="*/ 68433 h 83"/>
                  <a:gd name="T22" fmla="*/ 342164 w 58"/>
                  <a:gd name="T23" fmla="*/ 59879 h 83"/>
                  <a:gd name="T24" fmla="*/ 350718 w 58"/>
                  <a:gd name="T25" fmla="*/ 25662 h 83"/>
                  <a:gd name="T26" fmla="*/ 376381 w 58"/>
                  <a:gd name="T27" fmla="*/ 59879 h 83"/>
                  <a:gd name="T28" fmla="*/ 444813 w 58"/>
                  <a:gd name="T29" fmla="*/ 51325 h 83"/>
                  <a:gd name="T30" fmla="*/ 470476 w 58"/>
                  <a:gd name="T31" fmla="*/ 68433 h 83"/>
                  <a:gd name="T32" fmla="*/ 436259 w 58"/>
                  <a:gd name="T33" fmla="*/ 111203 h 83"/>
                  <a:gd name="T34" fmla="*/ 487584 w 58"/>
                  <a:gd name="T35" fmla="*/ 205298 h 83"/>
                  <a:gd name="T36" fmla="*/ 496138 w 58"/>
                  <a:gd name="T37" fmla="*/ 205298 h 83"/>
                  <a:gd name="T38" fmla="*/ 479030 w 58"/>
                  <a:gd name="T39" fmla="*/ 230961 h 83"/>
                  <a:gd name="T40" fmla="*/ 410597 w 58"/>
                  <a:gd name="T41" fmla="*/ 273731 h 83"/>
                  <a:gd name="T42" fmla="*/ 367826 w 58"/>
                  <a:gd name="T43" fmla="*/ 325056 h 83"/>
                  <a:gd name="T44" fmla="*/ 376381 w 58"/>
                  <a:gd name="T45" fmla="*/ 367826 h 83"/>
                  <a:gd name="T46" fmla="*/ 316502 w 58"/>
                  <a:gd name="T47" fmla="*/ 487583 h 83"/>
                  <a:gd name="T48" fmla="*/ 273731 w 58"/>
                  <a:gd name="T49" fmla="*/ 547462 h 83"/>
                  <a:gd name="T50" fmla="*/ 282285 w 58"/>
                  <a:gd name="T51" fmla="*/ 590233 h 83"/>
                  <a:gd name="T52" fmla="*/ 273731 w 58"/>
                  <a:gd name="T53" fmla="*/ 650111 h 83"/>
                  <a:gd name="T54" fmla="*/ 333610 w 58"/>
                  <a:gd name="T55" fmla="*/ 658665 h 83"/>
                  <a:gd name="T56" fmla="*/ 282285 w 58"/>
                  <a:gd name="T57" fmla="*/ 658665 h 83"/>
                  <a:gd name="T58" fmla="*/ 239515 w 58"/>
                  <a:gd name="T59" fmla="*/ 692882 h 83"/>
                  <a:gd name="T60" fmla="*/ 205298 w 58"/>
                  <a:gd name="T61" fmla="*/ 684328 h 83"/>
                  <a:gd name="T62" fmla="*/ 111203 w 58"/>
                  <a:gd name="T63" fmla="*/ 709990 h 83"/>
                  <a:gd name="T64" fmla="*/ 94095 w 58"/>
                  <a:gd name="T65" fmla="*/ 684328 h 83"/>
                  <a:gd name="T66" fmla="*/ 136866 w 58"/>
                  <a:gd name="T67" fmla="*/ 624449 h 83"/>
                  <a:gd name="T68" fmla="*/ 111203 w 58"/>
                  <a:gd name="T69" fmla="*/ 607341 h 83"/>
                  <a:gd name="T70" fmla="*/ 59879 w 58"/>
                  <a:gd name="T71" fmla="*/ 615895 h 8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58"/>
                  <a:gd name="T109" fmla="*/ 0 h 83"/>
                  <a:gd name="T110" fmla="*/ 58 w 58"/>
                  <a:gd name="T111" fmla="*/ 83 h 8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58" h="83">
                    <a:moveTo>
                      <a:pt x="7" y="70"/>
                    </a:moveTo>
                    <a:lnTo>
                      <a:pt x="6" y="69"/>
                    </a:lnTo>
                    <a:lnTo>
                      <a:pt x="6" y="62"/>
                    </a:lnTo>
                    <a:lnTo>
                      <a:pt x="7" y="58"/>
                    </a:lnTo>
                    <a:lnTo>
                      <a:pt x="5" y="56"/>
                    </a:lnTo>
                    <a:lnTo>
                      <a:pt x="3" y="49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5" y="31"/>
                    </a:lnTo>
                    <a:lnTo>
                      <a:pt x="5" y="25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6" y="16"/>
                    </a:lnTo>
                    <a:lnTo>
                      <a:pt x="9" y="16"/>
                    </a:lnTo>
                    <a:lnTo>
                      <a:pt x="15" y="11"/>
                    </a:lnTo>
                    <a:lnTo>
                      <a:pt x="23" y="6"/>
                    </a:lnTo>
                    <a:lnTo>
                      <a:pt x="28" y="5"/>
                    </a:lnTo>
                    <a:lnTo>
                      <a:pt x="33" y="0"/>
                    </a:lnTo>
                    <a:lnTo>
                      <a:pt x="36" y="1"/>
                    </a:lnTo>
                    <a:lnTo>
                      <a:pt x="36" y="2"/>
                    </a:lnTo>
                    <a:lnTo>
                      <a:pt x="36" y="7"/>
                    </a:lnTo>
                    <a:lnTo>
                      <a:pt x="37" y="8"/>
                    </a:lnTo>
                    <a:lnTo>
                      <a:pt x="38" y="8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41" y="3"/>
                    </a:lnTo>
                    <a:lnTo>
                      <a:pt x="43" y="5"/>
                    </a:lnTo>
                    <a:lnTo>
                      <a:pt x="44" y="7"/>
                    </a:lnTo>
                    <a:lnTo>
                      <a:pt x="49" y="7"/>
                    </a:lnTo>
                    <a:lnTo>
                      <a:pt x="52" y="6"/>
                    </a:lnTo>
                    <a:lnTo>
                      <a:pt x="55" y="6"/>
                    </a:lnTo>
                    <a:lnTo>
                      <a:pt x="55" y="8"/>
                    </a:lnTo>
                    <a:lnTo>
                      <a:pt x="51" y="12"/>
                    </a:lnTo>
                    <a:lnTo>
                      <a:pt x="51" y="13"/>
                    </a:lnTo>
                    <a:lnTo>
                      <a:pt x="57" y="21"/>
                    </a:lnTo>
                    <a:lnTo>
                      <a:pt x="57" y="24"/>
                    </a:lnTo>
                    <a:lnTo>
                      <a:pt x="58" y="24"/>
                    </a:lnTo>
                    <a:lnTo>
                      <a:pt x="57" y="24"/>
                    </a:lnTo>
                    <a:lnTo>
                      <a:pt x="56" y="27"/>
                    </a:lnTo>
                    <a:lnTo>
                      <a:pt x="51" y="32"/>
                    </a:lnTo>
                    <a:lnTo>
                      <a:pt x="48" y="32"/>
                    </a:lnTo>
                    <a:lnTo>
                      <a:pt x="43" y="35"/>
                    </a:lnTo>
                    <a:lnTo>
                      <a:pt x="43" y="38"/>
                    </a:lnTo>
                    <a:lnTo>
                      <a:pt x="44" y="40"/>
                    </a:lnTo>
                    <a:lnTo>
                      <a:pt x="44" y="43"/>
                    </a:lnTo>
                    <a:lnTo>
                      <a:pt x="37" y="49"/>
                    </a:lnTo>
                    <a:lnTo>
                      <a:pt x="37" y="57"/>
                    </a:lnTo>
                    <a:lnTo>
                      <a:pt x="33" y="62"/>
                    </a:lnTo>
                    <a:lnTo>
                      <a:pt x="32" y="64"/>
                    </a:lnTo>
                    <a:lnTo>
                      <a:pt x="33" y="66"/>
                    </a:lnTo>
                    <a:lnTo>
                      <a:pt x="33" y="69"/>
                    </a:lnTo>
                    <a:lnTo>
                      <a:pt x="32" y="71"/>
                    </a:lnTo>
                    <a:lnTo>
                      <a:pt x="32" y="76"/>
                    </a:lnTo>
                    <a:lnTo>
                      <a:pt x="33" y="77"/>
                    </a:lnTo>
                    <a:lnTo>
                      <a:pt x="39" y="77"/>
                    </a:lnTo>
                    <a:lnTo>
                      <a:pt x="33" y="77"/>
                    </a:lnTo>
                    <a:lnTo>
                      <a:pt x="32" y="79"/>
                    </a:lnTo>
                    <a:lnTo>
                      <a:pt x="28" y="81"/>
                    </a:lnTo>
                    <a:lnTo>
                      <a:pt x="26" y="80"/>
                    </a:lnTo>
                    <a:lnTo>
                      <a:pt x="24" y="80"/>
                    </a:lnTo>
                    <a:lnTo>
                      <a:pt x="16" y="83"/>
                    </a:lnTo>
                    <a:lnTo>
                      <a:pt x="13" y="83"/>
                    </a:lnTo>
                    <a:lnTo>
                      <a:pt x="11" y="82"/>
                    </a:lnTo>
                    <a:lnTo>
                      <a:pt x="11" y="80"/>
                    </a:lnTo>
                    <a:lnTo>
                      <a:pt x="16" y="74"/>
                    </a:lnTo>
                    <a:lnTo>
                      <a:pt x="16" y="73"/>
                    </a:lnTo>
                    <a:lnTo>
                      <a:pt x="16" y="71"/>
                    </a:lnTo>
                    <a:lnTo>
                      <a:pt x="13" y="71"/>
                    </a:lnTo>
                    <a:lnTo>
                      <a:pt x="11" y="72"/>
                    </a:lnTo>
                    <a:lnTo>
                      <a:pt x="7" y="72"/>
                    </a:lnTo>
                    <a:lnTo>
                      <a:pt x="7" y="70"/>
                    </a:lnTo>
                  </a:path>
                </a:pathLst>
              </a:custGeom>
              <a:grpFill/>
              <a:ln w="6350">
                <a:solidFill>
                  <a:schemeClr val="bg1">
                    <a:lumMod val="75000"/>
                  </a:schemeClr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Freeform 36"/>
            <p:cNvSpPr/>
            <p:nvPr/>
          </p:nvSpPr>
          <p:spPr bwMode="auto">
            <a:xfrm>
              <a:off x="5219990" y="4636920"/>
              <a:ext cx="632726" cy="755841"/>
            </a:xfrm>
            <a:custGeom>
              <a:avLst/>
              <a:gdLst>
                <a:gd name="T0" fmla="*/ 111203 w 67"/>
                <a:gd name="T1" fmla="*/ 521799 h 80"/>
                <a:gd name="T2" fmla="*/ 94095 w 67"/>
                <a:gd name="T3" fmla="*/ 487583 h 80"/>
                <a:gd name="T4" fmla="*/ 68433 w 67"/>
                <a:gd name="T5" fmla="*/ 376380 h 80"/>
                <a:gd name="T6" fmla="*/ 25662 w 67"/>
                <a:gd name="T7" fmla="*/ 393488 h 80"/>
                <a:gd name="T8" fmla="*/ 0 w 67"/>
                <a:gd name="T9" fmla="*/ 367826 h 80"/>
                <a:gd name="T10" fmla="*/ 34216 w 67"/>
                <a:gd name="T11" fmla="*/ 359272 h 80"/>
                <a:gd name="T12" fmla="*/ 68433 w 67"/>
                <a:gd name="T13" fmla="*/ 325055 h 80"/>
                <a:gd name="T14" fmla="*/ 51325 w 67"/>
                <a:gd name="T15" fmla="*/ 256623 h 80"/>
                <a:gd name="T16" fmla="*/ 42771 w 67"/>
                <a:gd name="T17" fmla="*/ 136865 h 80"/>
                <a:gd name="T18" fmla="*/ 76987 w 67"/>
                <a:gd name="T19" fmla="*/ 111203 h 80"/>
                <a:gd name="T20" fmla="*/ 111203 w 67"/>
                <a:gd name="T21" fmla="*/ 68433 h 80"/>
                <a:gd name="T22" fmla="*/ 179636 w 67"/>
                <a:gd name="T23" fmla="*/ 51325 h 80"/>
                <a:gd name="T24" fmla="*/ 162528 w 67"/>
                <a:gd name="T25" fmla="*/ 17108 h 80"/>
                <a:gd name="T26" fmla="*/ 188190 w 67"/>
                <a:gd name="T27" fmla="*/ 0 h 80"/>
                <a:gd name="T28" fmla="*/ 256623 w 67"/>
                <a:gd name="T29" fmla="*/ 17108 h 80"/>
                <a:gd name="T30" fmla="*/ 393489 w 67"/>
                <a:gd name="T31" fmla="*/ 76987 h 80"/>
                <a:gd name="T32" fmla="*/ 419151 w 67"/>
                <a:gd name="T33" fmla="*/ 85541 h 80"/>
                <a:gd name="T34" fmla="*/ 453367 w 67"/>
                <a:gd name="T35" fmla="*/ 68433 h 80"/>
                <a:gd name="T36" fmla="*/ 496138 w 67"/>
                <a:gd name="T37" fmla="*/ 94095 h 80"/>
                <a:gd name="T38" fmla="*/ 547463 w 67"/>
                <a:gd name="T39" fmla="*/ 145419 h 80"/>
                <a:gd name="T40" fmla="*/ 556017 w 67"/>
                <a:gd name="T41" fmla="*/ 222406 h 80"/>
                <a:gd name="T42" fmla="*/ 513246 w 67"/>
                <a:gd name="T43" fmla="*/ 307947 h 80"/>
                <a:gd name="T44" fmla="*/ 556017 w 67"/>
                <a:gd name="T45" fmla="*/ 436258 h 80"/>
                <a:gd name="T46" fmla="*/ 564571 w 67"/>
                <a:gd name="T47" fmla="*/ 487583 h 80"/>
                <a:gd name="T48" fmla="*/ 573125 w 67"/>
                <a:gd name="T49" fmla="*/ 556016 h 80"/>
                <a:gd name="T50" fmla="*/ 453367 w 67"/>
                <a:gd name="T51" fmla="*/ 573124 h 80"/>
                <a:gd name="T52" fmla="*/ 479030 w 67"/>
                <a:gd name="T53" fmla="*/ 607340 h 80"/>
                <a:gd name="T54" fmla="*/ 461922 w 67"/>
                <a:gd name="T55" fmla="*/ 633002 h 80"/>
                <a:gd name="T56" fmla="*/ 427705 w 67"/>
                <a:gd name="T57" fmla="*/ 598786 h 80"/>
                <a:gd name="T58" fmla="*/ 384935 w 67"/>
                <a:gd name="T59" fmla="*/ 615894 h 80"/>
                <a:gd name="T60" fmla="*/ 359272 w 67"/>
                <a:gd name="T61" fmla="*/ 675773 h 80"/>
                <a:gd name="T62" fmla="*/ 350718 w 67"/>
                <a:gd name="T63" fmla="*/ 684327 h 80"/>
                <a:gd name="T64" fmla="*/ 342164 w 67"/>
                <a:gd name="T65" fmla="*/ 667219 h 80"/>
                <a:gd name="T66" fmla="*/ 316502 w 67"/>
                <a:gd name="T67" fmla="*/ 675773 h 80"/>
                <a:gd name="T68" fmla="*/ 290840 w 67"/>
                <a:gd name="T69" fmla="*/ 658665 h 80"/>
                <a:gd name="T70" fmla="*/ 282285 w 67"/>
                <a:gd name="T71" fmla="*/ 633002 h 80"/>
                <a:gd name="T72" fmla="*/ 248069 w 67"/>
                <a:gd name="T73" fmla="*/ 624448 h 80"/>
                <a:gd name="T74" fmla="*/ 282285 w 67"/>
                <a:gd name="T75" fmla="*/ 547462 h 80"/>
                <a:gd name="T76" fmla="*/ 265177 w 67"/>
                <a:gd name="T77" fmla="*/ 530353 h 80"/>
                <a:gd name="T78" fmla="*/ 248069 w 67"/>
                <a:gd name="T79" fmla="*/ 479029 h 80"/>
                <a:gd name="T80" fmla="*/ 205298 w 67"/>
                <a:gd name="T81" fmla="*/ 487583 h 80"/>
                <a:gd name="T82" fmla="*/ 153974 w 67"/>
                <a:gd name="T83" fmla="*/ 513245 h 8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80"/>
                <a:gd name="T128" fmla="*/ 67 w 67"/>
                <a:gd name="T129" fmla="*/ 80 h 8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80">
                  <a:moveTo>
                    <a:pt x="11" y="61"/>
                  </a:moveTo>
                  <a:lnTo>
                    <a:pt x="13" y="61"/>
                  </a:lnTo>
                  <a:lnTo>
                    <a:pt x="12" y="59"/>
                  </a:lnTo>
                  <a:lnTo>
                    <a:pt x="11" y="57"/>
                  </a:lnTo>
                  <a:lnTo>
                    <a:pt x="8" y="54"/>
                  </a:lnTo>
                  <a:lnTo>
                    <a:pt x="8" y="44"/>
                  </a:lnTo>
                  <a:lnTo>
                    <a:pt x="5" y="44"/>
                  </a:lnTo>
                  <a:lnTo>
                    <a:pt x="3" y="46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0"/>
                  </a:lnTo>
                  <a:lnTo>
                    <a:pt x="8" y="38"/>
                  </a:lnTo>
                  <a:lnTo>
                    <a:pt x="8" y="35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9" y="13"/>
                  </a:lnTo>
                  <a:lnTo>
                    <a:pt x="10" y="11"/>
                  </a:lnTo>
                  <a:lnTo>
                    <a:pt x="13" y="8"/>
                  </a:lnTo>
                  <a:lnTo>
                    <a:pt x="19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9" y="1"/>
                  </a:lnTo>
                  <a:lnTo>
                    <a:pt x="22" y="0"/>
                  </a:lnTo>
                  <a:lnTo>
                    <a:pt x="27" y="2"/>
                  </a:lnTo>
                  <a:lnTo>
                    <a:pt x="30" y="2"/>
                  </a:lnTo>
                  <a:lnTo>
                    <a:pt x="42" y="9"/>
                  </a:lnTo>
                  <a:lnTo>
                    <a:pt x="46" y="9"/>
                  </a:lnTo>
                  <a:lnTo>
                    <a:pt x="47" y="8"/>
                  </a:lnTo>
                  <a:lnTo>
                    <a:pt x="49" y="10"/>
                  </a:lnTo>
                  <a:lnTo>
                    <a:pt x="51" y="11"/>
                  </a:lnTo>
                  <a:lnTo>
                    <a:pt x="53" y="8"/>
                  </a:lnTo>
                  <a:lnTo>
                    <a:pt x="55" y="10"/>
                  </a:lnTo>
                  <a:lnTo>
                    <a:pt x="58" y="11"/>
                  </a:lnTo>
                  <a:lnTo>
                    <a:pt x="62" y="15"/>
                  </a:lnTo>
                  <a:lnTo>
                    <a:pt x="64" y="17"/>
                  </a:lnTo>
                  <a:lnTo>
                    <a:pt x="65" y="20"/>
                  </a:lnTo>
                  <a:lnTo>
                    <a:pt x="65" y="26"/>
                  </a:lnTo>
                  <a:lnTo>
                    <a:pt x="60" y="32"/>
                  </a:lnTo>
                  <a:lnTo>
                    <a:pt x="60" y="36"/>
                  </a:lnTo>
                  <a:lnTo>
                    <a:pt x="63" y="44"/>
                  </a:lnTo>
                  <a:lnTo>
                    <a:pt x="65" y="51"/>
                  </a:lnTo>
                  <a:lnTo>
                    <a:pt x="67" y="53"/>
                  </a:lnTo>
                  <a:lnTo>
                    <a:pt x="66" y="57"/>
                  </a:lnTo>
                  <a:lnTo>
                    <a:pt x="66" y="64"/>
                  </a:lnTo>
                  <a:lnTo>
                    <a:pt x="67" y="65"/>
                  </a:lnTo>
                  <a:lnTo>
                    <a:pt x="67" y="67"/>
                  </a:lnTo>
                  <a:lnTo>
                    <a:pt x="53" y="67"/>
                  </a:lnTo>
                  <a:lnTo>
                    <a:pt x="53" y="68"/>
                  </a:lnTo>
                  <a:lnTo>
                    <a:pt x="56" y="71"/>
                  </a:lnTo>
                  <a:lnTo>
                    <a:pt x="56" y="72"/>
                  </a:lnTo>
                  <a:lnTo>
                    <a:pt x="54" y="74"/>
                  </a:lnTo>
                  <a:lnTo>
                    <a:pt x="53" y="75"/>
                  </a:lnTo>
                  <a:lnTo>
                    <a:pt x="50" y="70"/>
                  </a:lnTo>
                  <a:lnTo>
                    <a:pt x="46" y="70"/>
                  </a:lnTo>
                  <a:lnTo>
                    <a:pt x="45" y="72"/>
                  </a:lnTo>
                  <a:lnTo>
                    <a:pt x="43" y="78"/>
                  </a:lnTo>
                  <a:lnTo>
                    <a:pt x="42" y="79"/>
                  </a:lnTo>
                  <a:lnTo>
                    <a:pt x="42" y="80"/>
                  </a:lnTo>
                  <a:lnTo>
                    <a:pt x="41" y="80"/>
                  </a:lnTo>
                  <a:lnTo>
                    <a:pt x="41" y="79"/>
                  </a:lnTo>
                  <a:lnTo>
                    <a:pt x="40" y="78"/>
                  </a:lnTo>
                  <a:lnTo>
                    <a:pt x="38" y="78"/>
                  </a:lnTo>
                  <a:lnTo>
                    <a:pt x="37" y="79"/>
                  </a:lnTo>
                  <a:lnTo>
                    <a:pt x="35" y="79"/>
                  </a:lnTo>
                  <a:lnTo>
                    <a:pt x="34" y="77"/>
                  </a:lnTo>
                  <a:lnTo>
                    <a:pt x="34" y="75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9" y="73"/>
                  </a:lnTo>
                  <a:lnTo>
                    <a:pt x="29" y="70"/>
                  </a:lnTo>
                  <a:lnTo>
                    <a:pt x="33" y="64"/>
                  </a:lnTo>
                  <a:lnTo>
                    <a:pt x="33" y="62"/>
                  </a:lnTo>
                  <a:lnTo>
                    <a:pt x="31" y="62"/>
                  </a:lnTo>
                  <a:lnTo>
                    <a:pt x="29" y="59"/>
                  </a:lnTo>
                  <a:lnTo>
                    <a:pt x="29" y="56"/>
                  </a:lnTo>
                  <a:lnTo>
                    <a:pt x="26" y="56"/>
                  </a:lnTo>
                  <a:lnTo>
                    <a:pt x="24" y="57"/>
                  </a:lnTo>
                  <a:lnTo>
                    <a:pt x="22" y="57"/>
                  </a:lnTo>
                  <a:lnTo>
                    <a:pt x="18" y="60"/>
                  </a:lnTo>
                  <a:lnTo>
                    <a:pt x="11" y="6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37"/>
            <p:cNvSpPr/>
            <p:nvPr/>
          </p:nvSpPr>
          <p:spPr bwMode="auto">
            <a:xfrm>
              <a:off x="5824384" y="3153580"/>
              <a:ext cx="292753" cy="321233"/>
            </a:xfrm>
            <a:custGeom>
              <a:avLst/>
              <a:gdLst>
                <a:gd name="T0" fmla="*/ 153974 w 31"/>
                <a:gd name="T1" fmla="*/ 230960 h 34"/>
                <a:gd name="T2" fmla="*/ 162528 w 31"/>
                <a:gd name="T3" fmla="*/ 256623 h 34"/>
                <a:gd name="T4" fmla="*/ 205298 w 31"/>
                <a:gd name="T5" fmla="*/ 290839 h 34"/>
                <a:gd name="T6" fmla="*/ 213852 w 31"/>
                <a:gd name="T7" fmla="*/ 290839 h 34"/>
                <a:gd name="T8" fmla="*/ 222407 w 31"/>
                <a:gd name="T9" fmla="*/ 239514 h 34"/>
                <a:gd name="T10" fmla="*/ 265177 w 31"/>
                <a:gd name="T11" fmla="*/ 213852 h 34"/>
                <a:gd name="T12" fmla="*/ 239515 w 31"/>
                <a:gd name="T13" fmla="*/ 196744 h 34"/>
                <a:gd name="T14" fmla="*/ 205298 w 31"/>
                <a:gd name="T15" fmla="*/ 162528 h 34"/>
                <a:gd name="T16" fmla="*/ 205298 w 31"/>
                <a:gd name="T17" fmla="*/ 136865 h 34"/>
                <a:gd name="T18" fmla="*/ 171082 w 31"/>
                <a:gd name="T19" fmla="*/ 85541 h 34"/>
                <a:gd name="T20" fmla="*/ 171082 w 31"/>
                <a:gd name="T21" fmla="*/ 25662 h 34"/>
                <a:gd name="T22" fmla="*/ 136866 w 31"/>
                <a:gd name="T23" fmla="*/ 25662 h 34"/>
                <a:gd name="T24" fmla="*/ 119757 w 31"/>
                <a:gd name="T25" fmla="*/ 0 h 34"/>
                <a:gd name="T26" fmla="*/ 94095 w 31"/>
                <a:gd name="T27" fmla="*/ 0 h 34"/>
                <a:gd name="T28" fmla="*/ 85541 w 31"/>
                <a:gd name="T29" fmla="*/ 17108 h 34"/>
                <a:gd name="T30" fmla="*/ 85541 w 31"/>
                <a:gd name="T31" fmla="*/ 34216 h 34"/>
                <a:gd name="T32" fmla="*/ 59879 w 31"/>
                <a:gd name="T33" fmla="*/ 59879 h 34"/>
                <a:gd name="T34" fmla="*/ 42770 w 31"/>
                <a:gd name="T35" fmla="*/ 59879 h 34"/>
                <a:gd name="T36" fmla="*/ 34216 w 31"/>
                <a:gd name="T37" fmla="*/ 76987 h 34"/>
                <a:gd name="T38" fmla="*/ 42770 w 31"/>
                <a:gd name="T39" fmla="*/ 85541 h 34"/>
                <a:gd name="T40" fmla="*/ 42770 w 31"/>
                <a:gd name="T41" fmla="*/ 119757 h 34"/>
                <a:gd name="T42" fmla="*/ 0 w 31"/>
                <a:gd name="T43" fmla="*/ 136865 h 34"/>
                <a:gd name="T44" fmla="*/ 0 w 31"/>
                <a:gd name="T45" fmla="*/ 179636 h 34"/>
                <a:gd name="T46" fmla="*/ 68433 w 31"/>
                <a:gd name="T47" fmla="*/ 179636 h 34"/>
                <a:gd name="T48" fmla="*/ 85541 w 31"/>
                <a:gd name="T49" fmla="*/ 153974 h 34"/>
                <a:gd name="T50" fmla="*/ 111203 w 31"/>
                <a:gd name="T51" fmla="*/ 153974 h 34"/>
                <a:gd name="T52" fmla="*/ 153974 w 31"/>
                <a:gd name="T53" fmla="*/ 196744 h 34"/>
                <a:gd name="T54" fmla="*/ 153974 w 31"/>
                <a:gd name="T55" fmla="*/ 230960 h 3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31"/>
                <a:gd name="T85" fmla="*/ 0 h 34"/>
                <a:gd name="T86" fmla="*/ 31 w 31"/>
                <a:gd name="T87" fmla="*/ 34 h 3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31" h="34">
                  <a:moveTo>
                    <a:pt x="18" y="27"/>
                  </a:moveTo>
                  <a:lnTo>
                    <a:pt x="19" y="30"/>
                  </a:lnTo>
                  <a:lnTo>
                    <a:pt x="24" y="34"/>
                  </a:lnTo>
                  <a:lnTo>
                    <a:pt x="25" y="34"/>
                  </a:lnTo>
                  <a:lnTo>
                    <a:pt x="26" y="28"/>
                  </a:lnTo>
                  <a:lnTo>
                    <a:pt x="31" y="25"/>
                  </a:lnTo>
                  <a:lnTo>
                    <a:pt x="28" y="23"/>
                  </a:lnTo>
                  <a:lnTo>
                    <a:pt x="24" y="19"/>
                  </a:lnTo>
                  <a:lnTo>
                    <a:pt x="24" y="16"/>
                  </a:lnTo>
                  <a:lnTo>
                    <a:pt x="20" y="10"/>
                  </a:lnTo>
                  <a:lnTo>
                    <a:pt x="20" y="3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5" y="7"/>
                  </a:lnTo>
                  <a:lnTo>
                    <a:pt x="4" y="9"/>
                  </a:lnTo>
                  <a:lnTo>
                    <a:pt x="5" y="10"/>
                  </a:lnTo>
                  <a:lnTo>
                    <a:pt x="5" y="14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8" y="21"/>
                  </a:lnTo>
                  <a:lnTo>
                    <a:pt x="10" y="18"/>
                  </a:lnTo>
                  <a:lnTo>
                    <a:pt x="13" y="18"/>
                  </a:lnTo>
                  <a:lnTo>
                    <a:pt x="18" y="23"/>
                  </a:lnTo>
                  <a:lnTo>
                    <a:pt x="18" y="27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38"/>
            <p:cNvSpPr/>
            <p:nvPr/>
          </p:nvSpPr>
          <p:spPr bwMode="auto">
            <a:xfrm>
              <a:off x="6598763" y="4362927"/>
              <a:ext cx="66106" cy="75584"/>
            </a:xfrm>
            <a:custGeom>
              <a:avLst/>
              <a:gdLst>
                <a:gd name="T0" fmla="*/ 0 w 7"/>
                <a:gd name="T1" fmla="*/ 8554 h 8"/>
                <a:gd name="T2" fmla="*/ 0 w 7"/>
                <a:gd name="T3" fmla="*/ 42771 h 8"/>
                <a:gd name="T4" fmla="*/ 34217 w 7"/>
                <a:gd name="T5" fmla="*/ 68433 h 8"/>
                <a:gd name="T6" fmla="*/ 59879 w 7"/>
                <a:gd name="T7" fmla="*/ 42771 h 8"/>
                <a:gd name="T8" fmla="*/ 59879 w 7"/>
                <a:gd name="T9" fmla="*/ 17108 h 8"/>
                <a:gd name="T10" fmla="*/ 8554 w 7"/>
                <a:gd name="T11" fmla="*/ 0 h 8"/>
                <a:gd name="T12" fmla="*/ 0 w 7"/>
                <a:gd name="T13" fmla="*/ 8554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0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7" y="5"/>
                  </a:lnTo>
                  <a:lnTo>
                    <a:pt x="7" y="2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grpFill/>
            <a:ln w="6350">
              <a:solidFill>
                <a:schemeClr val="bg1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5" name="五角星 34"/>
          <p:cNvSpPr/>
          <p:nvPr/>
        </p:nvSpPr>
        <p:spPr bwMode="auto">
          <a:xfrm>
            <a:off x="4087286" y="1973391"/>
            <a:ext cx="230303" cy="229134"/>
          </a:xfrm>
          <a:prstGeom prst="star5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4898776" y="1616275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4721768" y="1616275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4310652" y="1930446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4230713" y="2336012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4316362" y="2581636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3836728" y="2838685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 bwMode="auto">
          <a:xfrm>
            <a:off x="4402011" y="3164281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4624698" y="3010051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4481950" y="2958642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4590439" y="2872958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 bwMode="auto">
          <a:xfrm>
            <a:off x="4033720" y="3695514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3802467" y="3824039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3160100" y="3070030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2757549" y="2453112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4616134" y="3147144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 bwMode="auto">
          <a:xfrm>
            <a:off x="3877253" y="2266786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4735227" y="3857648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3910655" y="4203967"/>
            <a:ext cx="108188" cy="108231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 bwMode="auto">
          <a:xfrm>
            <a:off x="5233757" y="1534199"/>
            <a:ext cx="2538643" cy="1653811"/>
            <a:chOff x="6013982" y="2488783"/>
            <a:chExt cx="2709794" cy="1675507"/>
          </a:xfrm>
        </p:grpSpPr>
        <p:sp>
          <p:nvSpPr>
            <p:cNvPr id="56" name="矩形 60"/>
            <p:cNvSpPr>
              <a:spLocks noChangeArrowheads="1"/>
            </p:cNvSpPr>
            <p:nvPr/>
          </p:nvSpPr>
          <p:spPr bwMode="auto">
            <a:xfrm>
              <a:off x="6244105" y="2488783"/>
              <a:ext cx="963677" cy="38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685800" eaLnBrk="1" hangingPunct="1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公司业务</a:t>
              </a:r>
              <a:endPara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231260" y="2718197"/>
              <a:ext cx="142207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67"/>
            <p:cNvSpPr>
              <a:spLocks noChangeArrowheads="1"/>
            </p:cNvSpPr>
            <p:nvPr/>
          </p:nvSpPr>
          <p:spPr bwMode="auto">
            <a:xfrm>
              <a:off x="6013982" y="2842980"/>
              <a:ext cx="2709794" cy="1321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50000"/>
                </a:lnSpc>
              </a:pP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5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6069330" y="2718197"/>
              <a:ext cx="160320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79425" y="844868"/>
            <a:ext cx="1311275" cy="3708400"/>
          </a:xfrm>
          <a:prstGeom prst="roundRect">
            <a:avLst>
              <a:gd name="adj" fmla="val 12086"/>
            </a:avLst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965517" y="844868"/>
            <a:ext cx="1311275" cy="3708400"/>
          </a:xfrm>
          <a:prstGeom prst="roundRect">
            <a:avLst>
              <a:gd name="adj" fmla="val 1208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442982" y="844868"/>
            <a:ext cx="1309687" cy="3708400"/>
          </a:xfrm>
          <a:prstGeom prst="roundRect">
            <a:avLst>
              <a:gd name="adj" fmla="val 1208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633413" y="1065530"/>
            <a:ext cx="1003300" cy="10017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24063" y="1065530"/>
            <a:ext cx="1003300" cy="10017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596969" y="1065530"/>
            <a:ext cx="1001713" cy="100171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699234" y="2145428"/>
            <a:ext cx="3860980" cy="307781"/>
            <a:chOff x="809007" y="3599154"/>
            <a:chExt cx="3860891" cy="308125"/>
          </a:xfrm>
        </p:grpSpPr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809007" y="3599155"/>
              <a:ext cx="924757" cy="308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2263743" y="3599158"/>
              <a:ext cx="924757" cy="308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5"/>
            <p:cNvSpPr txBox="1">
              <a:spLocks noChangeArrowheads="1"/>
            </p:cNvSpPr>
            <p:nvPr/>
          </p:nvSpPr>
          <p:spPr bwMode="auto">
            <a:xfrm>
              <a:off x="3745141" y="3599154"/>
              <a:ext cx="924757" cy="308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5014302" y="955790"/>
            <a:ext cx="3535655" cy="3322961"/>
            <a:chOff x="5141082" y="2430213"/>
            <a:chExt cx="3535267" cy="3322954"/>
          </a:xfrm>
        </p:grpSpPr>
        <p:sp>
          <p:nvSpPr>
            <p:cNvPr id="32" name="TextBox 35"/>
            <p:cNvSpPr txBox="1">
              <a:spLocks noChangeArrowheads="1"/>
            </p:cNvSpPr>
            <p:nvPr/>
          </p:nvSpPr>
          <p:spPr bwMode="auto">
            <a:xfrm>
              <a:off x="5141082" y="2430213"/>
              <a:ext cx="3535267" cy="867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ct val="12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6"/>
            <p:cNvSpPr txBox="1">
              <a:spLocks noChangeArrowheads="1"/>
            </p:cNvSpPr>
            <p:nvPr/>
          </p:nvSpPr>
          <p:spPr bwMode="auto">
            <a:xfrm>
              <a:off x="5141082" y="3654988"/>
              <a:ext cx="3535267" cy="867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ct val="12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7"/>
            <p:cNvSpPr txBox="1">
              <a:spLocks noChangeArrowheads="1"/>
            </p:cNvSpPr>
            <p:nvPr/>
          </p:nvSpPr>
          <p:spPr bwMode="auto">
            <a:xfrm>
              <a:off x="5141082" y="4885239"/>
              <a:ext cx="3535267" cy="867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ct val="120000"/>
                </a:lnSpc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t="16485" r="71321" b="41014"/>
          <a:stretch>
            <a:fillRect/>
          </a:stretch>
        </p:blipFill>
        <p:spPr>
          <a:xfrm>
            <a:off x="2092517" y="1049655"/>
            <a:ext cx="1047750" cy="1038225"/>
          </a:xfrm>
          <a:prstGeom prst="ellipse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5" t="46105" r="23324" b="25128"/>
          <a:stretch>
            <a:fillRect/>
          </a:stretch>
        </p:blipFill>
        <p:spPr>
          <a:xfrm>
            <a:off x="615949" y="1049655"/>
            <a:ext cx="1038225" cy="1047750"/>
          </a:xfrm>
          <a:prstGeom prst="ellipse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1" t="439" r="15182" b="50270"/>
          <a:stretch>
            <a:fillRect/>
          </a:stretch>
        </p:blipFill>
        <p:spPr>
          <a:xfrm>
            <a:off x="3601869" y="1047075"/>
            <a:ext cx="996813" cy="1031966"/>
          </a:xfrm>
          <a:prstGeom prst="ellipse">
            <a:avLst/>
          </a:prstGeom>
        </p:spPr>
      </p:pic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615949" y="2449251"/>
            <a:ext cx="1135121" cy="151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</a:pP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r>
              <a:rPr lang="zh-CN" altLang="zh-CN" sz="105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2092517" y="2449251"/>
            <a:ext cx="1135121" cy="1304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</a:pP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3560573" y="2449251"/>
            <a:ext cx="1135121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2" y="4324182"/>
            <a:ext cx="9150112" cy="2737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592043"/>
            <a:ext cx="9144000" cy="551457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1652" y="24438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6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6"/>
          <p:cNvSpPr/>
          <p:nvPr/>
        </p:nvSpPr>
        <p:spPr bwMode="auto">
          <a:xfrm>
            <a:off x="20637" y="3056973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70" name="Text Box 5"/>
          <p:cNvSpPr txBox="1">
            <a:spLocks noChangeArrowheads="1"/>
          </p:cNvSpPr>
          <p:nvPr/>
        </p:nvSpPr>
        <p:spPr bwMode="auto">
          <a:xfrm>
            <a:off x="5619287" y="1359916"/>
            <a:ext cx="1618949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71" name="Text Box 5"/>
          <p:cNvSpPr txBox="1">
            <a:spLocks noChangeArrowheads="1"/>
          </p:cNvSpPr>
          <p:nvPr/>
        </p:nvSpPr>
        <p:spPr bwMode="auto">
          <a:xfrm>
            <a:off x="2045806" y="1384548"/>
            <a:ext cx="1822689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72" name="Text Box 5"/>
          <p:cNvSpPr txBox="1">
            <a:spLocks noChangeArrowheads="1"/>
          </p:cNvSpPr>
          <p:nvPr/>
        </p:nvSpPr>
        <p:spPr bwMode="auto">
          <a:xfrm>
            <a:off x="2740073" y="3008623"/>
            <a:ext cx="1859410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73" name="Text Box 5"/>
          <p:cNvSpPr txBox="1">
            <a:spLocks noChangeArrowheads="1"/>
          </p:cNvSpPr>
          <p:nvPr/>
        </p:nvSpPr>
        <p:spPr bwMode="auto">
          <a:xfrm>
            <a:off x="6420591" y="2969279"/>
            <a:ext cx="1578111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01396" y="2785172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4944317" y="1185408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043992" y="2800040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1405746" y="1212435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8" name="Text Box 5"/>
          <p:cNvSpPr txBox="1">
            <a:spLocks noChangeArrowheads="1"/>
          </p:cNvSpPr>
          <p:nvPr/>
        </p:nvSpPr>
        <p:spPr bwMode="auto">
          <a:xfrm>
            <a:off x="1457297" y="1403896"/>
            <a:ext cx="450245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79" name="Text Box 5"/>
          <p:cNvSpPr txBox="1">
            <a:spLocks noChangeArrowheads="1"/>
          </p:cNvSpPr>
          <p:nvPr/>
        </p:nvSpPr>
        <p:spPr bwMode="auto">
          <a:xfrm>
            <a:off x="4991304" y="1386490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80" name="Text Box 5"/>
          <p:cNvSpPr txBox="1">
            <a:spLocks noChangeArrowheads="1"/>
          </p:cNvSpPr>
          <p:nvPr/>
        </p:nvSpPr>
        <p:spPr bwMode="auto">
          <a:xfrm>
            <a:off x="2110966" y="3001005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81" name="Text Box 5"/>
          <p:cNvSpPr txBox="1">
            <a:spLocks noChangeArrowheads="1"/>
          </p:cNvSpPr>
          <p:nvPr/>
        </p:nvSpPr>
        <p:spPr bwMode="auto">
          <a:xfrm>
            <a:off x="5748725" y="2991345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1054540" y="1317033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87" name="燕尾形 186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8" name="燕尾形 187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1694672" y="2937677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90" name="燕尾形 189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91" name="燕尾形 190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4580548" y="1279238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93" name="燕尾形 192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94" name="燕尾形 193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5329874" y="2916356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96" name="燕尾形 195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97" name="燕尾形 196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98" name="Text Box 5"/>
          <p:cNvSpPr txBox="1">
            <a:spLocks noChangeArrowheads="1"/>
          </p:cNvSpPr>
          <p:nvPr/>
        </p:nvSpPr>
        <p:spPr bwMode="auto">
          <a:xfrm>
            <a:off x="275315" y="366921"/>
            <a:ext cx="1088255" cy="2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9F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7054695" y="4770211"/>
            <a:ext cx="1756852" cy="327526"/>
            <a:chOff x="5860256" y="4500624"/>
            <a:chExt cx="3147202" cy="586725"/>
          </a:xfrm>
        </p:grpSpPr>
        <p:sp>
          <p:nvSpPr>
            <p:cNvPr id="200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1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2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3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2911" y="3651911"/>
            <a:ext cx="1094088" cy="1361800"/>
            <a:chOff x="5773095" y="2500189"/>
            <a:chExt cx="1772818" cy="220660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02" y="968567"/>
            <a:ext cx="3159995" cy="2193037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1193800" y="3161604"/>
            <a:ext cx="33020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4" descr="E:\我的图片-Q\shutterstock_113561140.jpg"/>
          <p:cNvPicPr>
            <a:picLocks noChangeAspect="1" noChangeArrowheads="1"/>
          </p:cNvPicPr>
          <p:nvPr/>
        </p:nvPicPr>
        <p:blipFill rotWithShape="1">
          <a:blip r:embed="rId2"/>
          <a:srcRect l="4282" r="4538"/>
          <a:stretch>
            <a:fillRect/>
          </a:stretch>
        </p:blipFill>
        <p:spPr bwMode="auto">
          <a:xfrm>
            <a:off x="4738601" y="2065086"/>
            <a:ext cx="3214687" cy="2351088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4670338" y="843248"/>
            <a:ext cx="32829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/>
          <p:cNvSpPr txBox="1">
            <a:spLocks noChangeArrowheads="1"/>
          </p:cNvSpPr>
          <p:nvPr/>
        </p:nvSpPr>
        <p:spPr bwMode="auto">
          <a:xfrm flipH="1">
            <a:off x="1856965" y="1048403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05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 flipH="1">
            <a:off x="1856965" y="1472794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 flipH="1">
            <a:off x="1856965" y="1918098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 flipH="1">
            <a:off x="1856965" y="2375703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3315754" y="1570713"/>
            <a:ext cx="3481239" cy="1888234"/>
            <a:chOff x="3118998" y="2481561"/>
            <a:chExt cx="4492878" cy="2436608"/>
          </a:xfrm>
        </p:grpSpPr>
        <p:sp>
          <p:nvSpPr>
            <p:cNvPr id="14" name="上箭头 13"/>
            <p:cNvSpPr/>
            <p:nvPr/>
          </p:nvSpPr>
          <p:spPr>
            <a:xfrm>
              <a:off x="3118998" y="4281635"/>
              <a:ext cx="303229" cy="636534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FE9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上箭头 14"/>
            <p:cNvSpPr/>
            <p:nvPr/>
          </p:nvSpPr>
          <p:spPr>
            <a:xfrm>
              <a:off x="3492081" y="3849871"/>
              <a:ext cx="303230" cy="106829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上箭头 15"/>
            <p:cNvSpPr/>
            <p:nvPr/>
          </p:nvSpPr>
          <p:spPr>
            <a:xfrm>
              <a:off x="4414471" y="4137184"/>
              <a:ext cx="304817" cy="780985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FE9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上箭头 16"/>
            <p:cNvSpPr/>
            <p:nvPr/>
          </p:nvSpPr>
          <p:spPr>
            <a:xfrm>
              <a:off x="4787554" y="3849871"/>
              <a:ext cx="304817" cy="106829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上箭头 17"/>
            <p:cNvSpPr/>
            <p:nvPr/>
          </p:nvSpPr>
          <p:spPr>
            <a:xfrm>
              <a:off x="5676604" y="4029243"/>
              <a:ext cx="304817" cy="888926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FE9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上箭头 18"/>
            <p:cNvSpPr/>
            <p:nvPr/>
          </p:nvSpPr>
          <p:spPr>
            <a:xfrm>
              <a:off x="6049688" y="3418108"/>
              <a:ext cx="304817" cy="1500061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上箭头 19"/>
            <p:cNvSpPr/>
            <p:nvPr/>
          </p:nvSpPr>
          <p:spPr>
            <a:xfrm>
              <a:off x="6935563" y="4029243"/>
              <a:ext cx="303229" cy="888926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rgbClr val="009FE9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1" name="上箭头 20"/>
            <p:cNvSpPr/>
            <p:nvPr/>
          </p:nvSpPr>
          <p:spPr>
            <a:xfrm>
              <a:off x="7308646" y="2481561"/>
              <a:ext cx="303230" cy="2436608"/>
            </a:xfrm>
            <a:prstGeom prst="upArrow">
              <a:avLst>
                <a:gd name="adj1" fmla="val 100000"/>
                <a:gd name="adj2" fmla="val 50000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1428750" y="2770080"/>
            <a:ext cx="6081712" cy="1338370"/>
            <a:chOff x="683568" y="4029213"/>
            <a:chExt cx="7848872" cy="1727652"/>
          </a:xfrm>
          <a:solidFill>
            <a:srgbClr val="FFC000"/>
          </a:solidFill>
          <a:effectLst>
            <a:outerShdw blurRad="50800" dist="114300" dir="8100000" algn="tr" rotWithShape="0">
              <a:prstClr val="black">
                <a:alpha val="15000"/>
              </a:prstClr>
            </a:outerShdw>
          </a:effectLst>
        </p:grpSpPr>
        <p:sp>
          <p:nvSpPr>
            <p:cNvPr id="25" name="椭圆 6"/>
            <p:cNvSpPr/>
            <p:nvPr/>
          </p:nvSpPr>
          <p:spPr bwMode="auto">
            <a:xfrm>
              <a:off x="683568" y="4029213"/>
              <a:ext cx="7848872" cy="1727652"/>
            </a:xfrm>
            <a:custGeom>
              <a:avLst/>
              <a:gdLst/>
              <a:ahLst/>
              <a:cxnLst/>
              <a:rect l="l" t="t" r="r" b="b"/>
              <a:pathLst>
                <a:path w="7848872" h="1728192">
                  <a:moveTo>
                    <a:pt x="432048" y="733276"/>
                  </a:moveTo>
                  <a:cubicBezTo>
                    <a:pt x="352510" y="733276"/>
                    <a:pt x="288032" y="797754"/>
                    <a:pt x="288032" y="877292"/>
                  </a:cubicBezTo>
                  <a:cubicBezTo>
                    <a:pt x="288032" y="956830"/>
                    <a:pt x="352510" y="1021308"/>
                    <a:pt x="432048" y="1021308"/>
                  </a:cubicBezTo>
                  <a:cubicBezTo>
                    <a:pt x="511586" y="1021308"/>
                    <a:pt x="576064" y="956830"/>
                    <a:pt x="576064" y="877292"/>
                  </a:cubicBezTo>
                  <a:cubicBezTo>
                    <a:pt x="576064" y="797754"/>
                    <a:pt x="511586" y="733276"/>
                    <a:pt x="432048" y="733276"/>
                  </a:cubicBezTo>
                  <a:close/>
                  <a:moveTo>
                    <a:pt x="864096" y="0"/>
                  </a:moveTo>
                  <a:cubicBezTo>
                    <a:pt x="1335510" y="0"/>
                    <a:pt x="1718755" y="377502"/>
                    <a:pt x="1727314" y="846713"/>
                  </a:cubicBezTo>
                  <a:lnTo>
                    <a:pt x="7674152" y="846713"/>
                  </a:lnTo>
                  <a:lnTo>
                    <a:pt x="7848872" y="1008731"/>
                  </a:lnTo>
                  <a:lnTo>
                    <a:pt x="7674152" y="1170749"/>
                  </a:lnTo>
                  <a:lnTo>
                    <a:pt x="1671155" y="1170749"/>
                  </a:lnTo>
                  <a:cubicBezTo>
                    <a:pt x="1548256" y="1496764"/>
                    <a:pt x="1233202" y="1728192"/>
                    <a:pt x="864096" y="1728192"/>
                  </a:cubicBezTo>
                  <a:cubicBezTo>
                    <a:pt x="386869" y="1728192"/>
                    <a:pt x="0" y="1341323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rgbClr val="009FE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TextBox 20"/>
            <p:cNvSpPr txBox="1"/>
            <p:nvPr/>
          </p:nvSpPr>
          <p:spPr>
            <a:xfrm>
              <a:off x="1368693" y="4541147"/>
              <a:ext cx="873855" cy="748243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algn="dist" defTabSz="6858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16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dist" defTabSz="685800">
                <a:defRPr/>
              </a:pPr>
              <a:r>
                <a:rPr lang="zh-CN" altLang="en-US" sz="1600" spc="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600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3186591" y="3456486"/>
            <a:ext cx="3727263" cy="190669"/>
            <a:chOff x="2953172" y="4914660"/>
            <a:chExt cx="4808928" cy="246221"/>
          </a:xfrm>
        </p:grpSpPr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2953172" y="4914660"/>
              <a:ext cx="1007812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一季度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4219682" y="4914660"/>
              <a:ext cx="1007812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二季度  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5487779" y="4914660"/>
              <a:ext cx="1007811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三季度    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11"/>
            <p:cNvSpPr txBox="1">
              <a:spLocks noChangeArrowheads="1"/>
            </p:cNvSpPr>
            <p:nvPr/>
          </p:nvSpPr>
          <p:spPr bwMode="auto">
            <a:xfrm flipH="1">
              <a:off x="6754289" y="4914660"/>
              <a:ext cx="1007811" cy="2462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0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四季度</a:t>
              </a:r>
              <a:endParaRPr lang="en-US" altLang="zh-CN" sz="10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3315751" y="3778564"/>
            <a:ext cx="3598103" cy="284593"/>
            <a:chOff x="2915814" y="5591914"/>
            <a:chExt cx="4643507" cy="367513"/>
          </a:xfrm>
        </p:grpSpPr>
        <p:grpSp>
          <p:nvGrpSpPr>
            <p:cNvPr id="33" name="组合 27"/>
            <p:cNvGrpSpPr/>
            <p:nvPr/>
          </p:nvGrpSpPr>
          <p:grpSpPr bwMode="auto">
            <a:xfrm>
              <a:off x="2915814" y="5591914"/>
              <a:ext cx="1449149" cy="357706"/>
              <a:chOff x="2915814" y="5591914"/>
              <a:chExt cx="1449149" cy="357706"/>
            </a:xfrm>
          </p:grpSpPr>
          <p:sp>
            <p:nvSpPr>
              <p:cNvPr id="37" name="上箭头 36"/>
              <p:cNvSpPr/>
              <p:nvPr/>
            </p:nvSpPr>
            <p:spPr>
              <a:xfrm flipH="1">
                <a:off x="2915814" y="5686577"/>
                <a:ext cx="131764" cy="168384"/>
              </a:xfrm>
              <a:prstGeom prst="upArrow">
                <a:avLst>
                  <a:gd name="adj1" fmla="val 100000"/>
                  <a:gd name="adj2" fmla="val 50000"/>
                </a:avLst>
              </a:prstGeom>
              <a:solidFill>
                <a:srgbClr val="009FE9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047577" y="5591914"/>
                <a:ext cx="1317386" cy="357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200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4" name="组合 10"/>
            <p:cNvGrpSpPr/>
            <p:nvPr/>
          </p:nvGrpSpPr>
          <p:grpSpPr bwMode="auto">
            <a:xfrm>
              <a:off x="5998783" y="5601721"/>
              <a:ext cx="1560538" cy="357706"/>
              <a:chOff x="5998783" y="5601721"/>
              <a:chExt cx="1560538" cy="357706"/>
            </a:xfrm>
          </p:grpSpPr>
          <p:sp>
            <p:nvSpPr>
              <p:cNvPr id="35" name="上箭头 34"/>
              <p:cNvSpPr/>
              <p:nvPr/>
            </p:nvSpPr>
            <p:spPr>
              <a:xfrm flipH="1">
                <a:off x="5998783" y="5686577"/>
                <a:ext cx="131764" cy="168384"/>
              </a:xfrm>
              <a:prstGeom prst="upArrow">
                <a:avLst>
                  <a:gd name="adj1" fmla="val 100000"/>
                  <a:gd name="adj2" fmla="val 50000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130545" y="5601721"/>
                <a:ext cx="1428776" cy="357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 eaLnBrk="1" hangingPunct="1"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200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1856965" y="2848069"/>
            <a:ext cx="888146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defTabSz="685800" eaLnBrk="1" hangingPunct="1">
              <a:defRPr/>
            </a:pPr>
            <a:r>
              <a:rPr lang="en-US" altLang="zh-CN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2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kern="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711765" y="1180765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 bwMode="auto">
          <a:xfrm>
            <a:off x="2711765" y="1627299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 bwMode="auto">
          <a:xfrm>
            <a:off x="2711765" y="2072602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 bwMode="auto">
          <a:xfrm>
            <a:off x="2711765" y="2528976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 bwMode="auto">
          <a:xfrm>
            <a:off x="2711765" y="2989041"/>
            <a:ext cx="4407519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/>
          <p:cNvSpPr txBox="1">
            <a:spLocks noChangeArrowheads="1"/>
          </p:cNvSpPr>
          <p:nvPr/>
        </p:nvSpPr>
        <p:spPr bwMode="auto">
          <a:xfrm>
            <a:off x="1002030" y="4196834"/>
            <a:ext cx="1804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9"/>
          <p:cNvSpPr txBox="1">
            <a:spLocks noChangeArrowheads="1"/>
          </p:cNvSpPr>
          <p:nvPr/>
        </p:nvSpPr>
        <p:spPr bwMode="auto">
          <a:xfrm>
            <a:off x="2650858" y="4196834"/>
            <a:ext cx="18054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1"/>
          <p:cNvSpPr txBox="1">
            <a:spLocks noChangeArrowheads="1"/>
          </p:cNvSpPr>
          <p:nvPr/>
        </p:nvSpPr>
        <p:spPr bwMode="auto">
          <a:xfrm>
            <a:off x="5953503" y="4196834"/>
            <a:ext cx="18041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5" t="1934" r="18164" b="4861"/>
          <a:stretch>
            <a:fillRect/>
          </a:stretch>
        </p:blipFill>
        <p:spPr>
          <a:xfrm>
            <a:off x="3380272" y="834918"/>
            <a:ext cx="1504594" cy="1465180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9" t="695" r="18077" b="-695"/>
          <a:stretch>
            <a:fillRect/>
          </a:stretch>
        </p:blipFill>
        <p:spPr>
          <a:xfrm>
            <a:off x="1720871" y="834918"/>
            <a:ext cx="1517679" cy="1458504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t="8457" r="25820" b="16362"/>
          <a:stretch>
            <a:fillRect/>
          </a:stretch>
        </p:blipFill>
        <p:spPr>
          <a:xfrm>
            <a:off x="5026588" y="834918"/>
            <a:ext cx="1551796" cy="145476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t="4697" r="24890" b="14868"/>
          <a:stretch>
            <a:fillRect/>
          </a:stretch>
        </p:blipFill>
        <p:spPr>
          <a:xfrm>
            <a:off x="2476819" y="2736023"/>
            <a:ext cx="1501721" cy="1457443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3" t="532" r="8175" b="-532"/>
          <a:stretch>
            <a:fillRect/>
          </a:stretch>
        </p:blipFill>
        <p:spPr>
          <a:xfrm>
            <a:off x="819493" y="2736023"/>
            <a:ext cx="1516084" cy="145319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3" t="3179" r="33394" b="11286"/>
          <a:stretch>
            <a:fillRect/>
          </a:stretch>
        </p:blipFill>
        <p:spPr>
          <a:xfrm>
            <a:off x="4119782" y="2736023"/>
            <a:ext cx="1508053" cy="1457443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t="8989" r="24290" b="6448"/>
          <a:stretch>
            <a:fillRect/>
          </a:stretch>
        </p:blipFill>
        <p:spPr>
          <a:xfrm>
            <a:off x="6720107" y="834918"/>
            <a:ext cx="1506963" cy="145605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2836" r="17267" b="8144"/>
          <a:stretch>
            <a:fillRect/>
          </a:stretch>
        </p:blipFill>
        <p:spPr>
          <a:xfrm>
            <a:off x="5769076" y="2736023"/>
            <a:ext cx="1505368" cy="1457443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4333631" y="4196834"/>
            <a:ext cx="13927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1970664" y="2304923"/>
            <a:ext cx="18041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3619491" y="2304923"/>
            <a:ext cx="18054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1"/>
          <p:cNvSpPr txBox="1">
            <a:spLocks noChangeArrowheads="1"/>
          </p:cNvSpPr>
          <p:nvPr/>
        </p:nvSpPr>
        <p:spPr bwMode="auto">
          <a:xfrm>
            <a:off x="6922137" y="2304923"/>
            <a:ext cx="18041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5302265" y="2304922"/>
            <a:ext cx="13623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1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2" y="4324182"/>
            <a:ext cx="9150112" cy="2737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592043"/>
            <a:ext cx="9144000" cy="551457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1652" y="24438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6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26" name="Freeform 6"/>
          <p:cNvSpPr/>
          <p:nvPr/>
        </p:nvSpPr>
        <p:spPr bwMode="auto">
          <a:xfrm>
            <a:off x="20637" y="3056973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71" name="Text Box 5"/>
          <p:cNvSpPr txBox="1">
            <a:spLocks noChangeArrowheads="1"/>
          </p:cNvSpPr>
          <p:nvPr/>
        </p:nvSpPr>
        <p:spPr bwMode="auto">
          <a:xfrm>
            <a:off x="2045806" y="1384548"/>
            <a:ext cx="182268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01396" y="2785172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4944317" y="1185408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043992" y="2800040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1405746" y="1212435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8" name="Text Box 5"/>
          <p:cNvSpPr txBox="1">
            <a:spLocks noChangeArrowheads="1"/>
          </p:cNvSpPr>
          <p:nvPr/>
        </p:nvSpPr>
        <p:spPr bwMode="auto">
          <a:xfrm>
            <a:off x="1457297" y="1403896"/>
            <a:ext cx="450245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1054540" y="1317033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87" name="燕尾形 186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8" name="燕尾形 187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98" name="Text Box 5"/>
          <p:cNvSpPr txBox="1">
            <a:spLocks noChangeArrowheads="1"/>
          </p:cNvSpPr>
          <p:nvPr/>
        </p:nvSpPr>
        <p:spPr bwMode="auto">
          <a:xfrm>
            <a:off x="275315" y="366921"/>
            <a:ext cx="1088255" cy="2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9F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7" name="Text Box 5"/>
          <p:cNvSpPr txBox="1">
            <a:spLocks noChangeArrowheads="1"/>
          </p:cNvSpPr>
          <p:nvPr/>
        </p:nvSpPr>
        <p:spPr bwMode="auto">
          <a:xfrm>
            <a:off x="5619729" y="1359603"/>
            <a:ext cx="161894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9" name="Text Box 5"/>
          <p:cNvSpPr txBox="1">
            <a:spLocks noChangeArrowheads="1"/>
          </p:cNvSpPr>
          <p:nvPr/>
        </p:nvSpPr>
        <p:spPr bwMode="auto">
          <a:xfrm>
            <a:off x="4991746" y="1386177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4580990" y="1278925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75" name="燕尾形 174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3" name="燕尾形 182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98294" y="2934363"/>
            <a:ext cx="2904811" cy="325066"/>
            <a:chOff x="1781988" y="3778205"/>
            <a:chExt cx="2904811" cy="325066"/>
          </a:xfrm>
        </p:grpSpPr>
        <p:sp>
          <p:nvSpPr>
            <p:cNvPr id="184" name="Text Box 5"/>
            <p:cNvSpPr txBox="1">
              <a:spLocks noChangeArrowheads="1"/>
            </p:cNvSpPr>
            <p:nvPr/>
          </p:nvSpPr>
          <p:spPr bwMode="auto">
            <a:xfrm>
              <a:off x="2827389" y="3849151"/>
              <a:ext cx="1859410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99" name="Text Box 5"/>
            <p:cNvSpPr txBox="1">
              <a:spLocks noChangeArrowheads="1"/>
            </p:cNvSpPr>
            <p:nvPr/>
          </p:nvSpPr>
          <p:spPr bwMode="auto">
            <a:xfrm>
              <a:off x="2198282" y="3841533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1781988" y="3778205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1" name="燕尾形 200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2" name="燕尾形 201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sp>
        <p:nvSpPr>
          <p:cNvPr id="173" name="Text Box 5"/>
          <p:cNvSpPr txBox="1">
            <a:spLocks noChangeArrowheads="1"/>
          </p:cNvSpPr>
          <p:nvPr/>
        </p:nvSpPr>
        <p:spPr bwMode="auto">
          <a:xfrm>
            <a:off x="6418683" y="2970468"/>
            <a:ext cx="1578111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81" name="Text Box 5"/>
          <p:cNvSpPr txBox="1">
            <a:spLocks noChangeArrowheads="1"/>
          </p:cNvSpPr>
          <p:nvPr/>
        </p:nvSpPr>
        <p:spPr bwMode="auto">
          <a:xfrm>
            <a:off x="5746817" y="2992534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95" name="组合 194"/>
          <p:cNvGrpSpPr/>
          <p:nvPr/>
        </p:nvGrpSpPr>
        <p:grpSpPr>
          <a:xfrm>
            <a:off x="5327966" y="2917545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96" name="燕尾形 195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97" name="燕尾形 196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7054695" y="4770211"/>
            <a:ext cx="1756852" cy="327526"/>
            <a:chOff x="5860256" y="4500624"/>
            <a:chExt cx="3147202" cy="586725"/>
          </a:xfrm>
        </p:grpSpPr>
        <p:sp>
          <p:nvSpPr>
            <p:cNvPr id="179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2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3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4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2911" y="3651911"/>
            <a:ext cx="1094088" cy="1361800"/>
            <a:chOff x="5773095" y="2500189"/>
            <a:chExt cx="1772818" cy="220660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4"/>
          <p:cNvSpPr/>
          <p:nvPr/>
        </p:nvSpPr>
        <p:spPr bwMode="auto">
          <a:xfrm>
            <a:off x="1038224" y="1436919"/>
            <a:ext cx="1777006" cy="2104262"/>
          </a:xfrm>
          <a:custGeom>
            <a:avLst/>
            <a:gdLst/>
            <a:ahLst/>
            <a:cxnLst/>
            <a:rect l="l" t="t" r="r" b="b"/>
            <a:pathLst>
              <a:path w="1256568" h="1440160">
                <a:moveTo>
                  <a:pt x="720080" y="0"/>
                </a:moveTo>
                <a:cubicBezTo>
                  <a:pt x="866168" y="0"/>
                  <a:pt x="1002096" y="43504"/>
                  <a:pt x="1115188" y="118910"/>
                </a:cubicBezTo>
                <a:cubicBezTo>
                  <a:pt x="1047740" y="192020"/>
                  <a:pt x="995824" y="281163"/>
                  <a:pt x="964137" y="382246"/>
                </a:cubicBezTo>
                <a:cubicBezTo>
                  <a:pt x="865775" y="696028"/>
                  <a:pt x="993145" y="1026618"/>
                  <a:pt x="1256568" y="1196148"/>
                </a:cubicBezTo>
                <a:cubicBezTo>
                  <a:pt x="1126777" y="1346565"/>
                  <a:pt x="934359" y="1440160"/>
                  <a:pt x="720080" y="1440160"/>
                </a:cubicBezTo>
                <a:cubicBezTo>
                  <a:pt x="322391" y="1440160"/>
                  <a:pt x="0" y="1117769"/>
                  <a:pt x="0" y="720080"/>
                </a:cubicBezTo>
                <a:cubicBezTo>
                  <a:pt x="0" y="322391"/>
                  <a:pt x="322391" y="0"/>
                  <a:pt x="720080" y="0"/>
                </a:cubicBezTo>
                <a:close/>
              </a:path>
            </a:pathLst>
          </a:custGeom>
          <a:solidFill>
            <a:srgbClr val="009FE9"/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02408" y="2503432"/>
            <a:ext cx="76655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/>
            <a:r>
              <a:rPr lang="en-US" altLang="zh-CN" sz="2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52%</a:t>
            </a:r>
            <a:endParaRPr lang="zh-CN" altLang="en-US" sz="2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 bwMode="auto">
          <a:xfrm rot="6444283">
            <a:off x="2535595" y="1396238"/>
            <a:ext cx="1865944" cy="1806081"/>
          </a:xfrm>
          <a:prstGeom prst="teardrop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182722" y="2492730"/>
            <a:ext cx="7970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/>
            <a:r>
              <a:rPr lang="en-US" altLang="zh-CN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76%</a:t>
            </a:r>
            <a:endParaRPr lang="zh-CN" altLang="en-US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3152160" y="1842943"/>
            <a:ext cx="591765" cy="610801"/>
            <a:chOff x="3232150" y="2953027"/>
            <a:chExt cx="404683" cy="404238"/>
          </a:xfrm>
        </p:grpSpPr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3232150" y="2953027"/>
              <a:ext cx="404683" cy="4042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  <p:grpSp>
          <p:nvGrpSpPr>
            <p:cNvPr id="10" name="组合 31"/>
            <p:cNvGrpSpPr/>
            <p:nvPr/>
          </p:nvGrpSpPr>
          <p:grpSpPr bwMode="auto">
            <a:xfrm>
              <a:off x="3306763" y="3038177"/>
              <a:ext cx="258763" cy="236538"/>
              <a:chOff x="3306763" y="2363788"/>
              <a:chExt cx="258763" cy="236538"/>
            </a:xfrm>
          </p:grpSpPr>
          <p:sp>
            <p:nvSpPr>
              <p:cNvPr id="11" name="Freeform 35"/>
              <p:cNvSpPr/>
              <p:nvPr/>
            </p:nvSpPr>
            <p:spPr bwMode="auto">
              <a:xfrm>
                <a:off x="3345602" y="2453886"/>
                <a:ext cx="178949" cy="64258"/>
              </a:xfrm>
              <a:custGeom>
                <a:avLst/>
                <a:gdLst>
                  <a:gd name="T0" fmla="*/ 2147483646 w 48"/>
                  <a:gd name="T1" fmla="*/ 0 h 17"/>
                  <a:gd name="T2" fmla="*/ 2147483646 w 48"/>
                  <a:gd name="T3" fmla="*/ 2147483646 h 17"/>
                  <a:gd name="T4" fmla="*/ 2147483646 w 48"/>
                  <a:gd name="T5" fmla="*/ 2147483646 h 17"/>
                  <a:gd name="T6" fmla="*/ 2147483646 w 48"/>
                  <a:gd name="T7" fmla="*/ 2147483646 h 17"/>
                  <a:gd name="T8" fmla="*/ 2147483646 w 48"/>
                  <a:gd name="T9" fmla="*/ 0 h 17"/>
                  <a:gd name="T10" fmla="*/ 2147483646 w 48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17">
                    <a:moveTo>
                      <a:pt x="1" y="0"/>
                    </a:moveTo>
                    <a:cubicBezTo>
                      <a:pt x="0" y="3"/>
                      <a:pt x="1" y="6"/>
                      <a:pt x="2" y="8"/>
                    </a:cubicBezTo>
                    <a:cubicBezTo>
                      <a:pt x="7" y="16"/>
                      <a:pt x="21" y="17"/>
                      <a:pt x="24" y="17"/>
                    </a:cubicBezTo>
                    <a:cubicBezTo>
                      <a:pt x="28" y="17"/>
                      <a:pt x="42" y="16"/>
                      <a:pt x="47" y="8"/>
                    </a:cubicBezTo>
                    <a:cubicBezTo>
                      <a:pt x="48" y="6"/>
                      <a:pt x="48" y="3"/>
                      <a:pt x="4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36"/>
              <p:cNvSpPr>
                <a:spLocks noEditPoints="1"/>
              </p:cNvSpPr>
              <p:nvPr/>
            </p:nvSpPr>
            <p:spPr bwMode="auto">
              <a:xfrm>
                <a:off x="3307005" y="2363926"/>
                <a:ext cx="258483" cy="236000"/>
              </a:xfrm>
              <a:custGeom>
                <a:avLst/>
                <a:gdLst>
                  <a:gd name="T0" fmla="*/ 2147483646 w 69"/>
                  <a:gd name="T1" fmla="*/ 0 h 63"/>
                  <a:gd name="T2" fmla="*/ 2147483646 w 69"/>
                  <a:gd name="T3" fmla="*/ 0 h 63"/>
                  <a:gd name="T4" fmla="*/ 2147483646 w 69"/>
                  <a:gd name="T5" fmla="*/ 2147483646 h 63"/>
                  <a:gd name="T6" fmla="*/ 2147483646 w 69"/>
                  <a:gd name="T7" fmla="*/ 2147483646 h 63"/>
                  <a:gd name="T8" fmla="*/ 2147483646 w 69"/>
                  <a:gd name="T9" fmla="*/ 2147483646 h 63"/>
                  <a:gd name="T10" fmla="*/ 2147483646 w 69"/>
                  <a:gd name="T11" fmla="*/ 2147483646 h 63"/>
                  <a:gd name="T12" fmla="*/ 2147483646 w 69"/>
                  <a:gd name="T13" fmla="*/ 2147483646 h 63"/>
                  <a:gd name="T14" fmla="*/ 2147483646 w 69"/>
                  <a:gd name="T15" fmla="*/ 2147483646 h 63"/>
                  <a:gd name="T16" fmla="*/ 2147483646 w 69"/>
                  <a:gd name="T17" fmla="*/ 2147483646 h 63"/>
                  <a:gd name="T18" fmla="*/ 2147483646 w 69"/>
                  <a:gd name="T19" fmla="*/ 2147483646 h 63"/>
                  <a:gd name="T20" fmla="*/ 2147483646 w 69"/>
                  <a:gd name="T21" fmla="*/ 2147483646 h 63"/>
                  <a:gd name="T22" fmla="*/ 2147483646 w 69"/>
                  <a:gd name="T23" fmla="*/ 2147483646 h 63"/>
                  <a:gd name="T24" fmla="*/ 2147483646 w 69"/>
                  <a:gd name="T25" fmla="*/ 2147483646 h 63"/>
                  <a:gd name="T26" fmla="*/ 2147483646 w 69"/>
                  <a:gd name="T27" fmla="*/ 2147483646 h 63"/>
                  <a:gd name="T28" fmla="*/ 2147483646 w 69"/>
                  <a:gd name="T29" fmla="*/ 2147483646 h 63"/>
                  <a:gd name="T30" fmla="*/ 2147483646 w 69"/>
                  <a:gd name="T31" fmla="*/ 2147483646 h 63"/>
                  <a:gd name="T32" fmla="*/ 2147483646 w 69"/>
                  <a:gd name="T33" fmla="*/ 0 h 63"/>
                  <a:gd name="T34" fmla="*/ 2147483646 w 69"/>
                  <a:gd name="T35" fmla="*/ 2147483646 h 63"/>
                  <a:gd name="T36" fmla="*/ 2147483646 w 69"/>
                  <a:gd name="T37" fmla="*/ 2147483646 h 63"/>
                  <a:gd name="T38" fmla="*/ 2147483646 w 69"/>
                  <a:gd name="T39" fmla="*/ 2147483646 h 63"/>
                  <a:gd name="T40" fmla="*/ 2147483646 w 69"/>
                  <a:gd name="T41" fmla="*/ 2147483646 h 63"/>
                  <a:gd name="T42" fmla="*/ 2147483646 w 69"/>
                  <a:gd name="T43" fmla="*/ 2147483646 h 63"/>
                  <a:gd name="T44" fmla="*/ 2147483646 w 69"/>
                  <a:gd name="T45" fmla="*/ 2147483646 h 6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9" h="63">
                    <a:moveTo>
                      <a:pt x="5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2" y="14"/>
                      <a:pt x="0" y="26"/>
                      <a:pt x="5" y="34"/>
                    </a:cubicBezTo>
                    <a:cubicBezTo>
                      <a:pt x="10" y="44"/>
                      <a:pt x="24" y="47"/>
                      <a:pt x="31" y="4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4" y="59"/>
                      <a:pt x="13" y="60"/>
                      <a:pt x="13" y="61"/>
                    </a:cubicBezTo>
                    <a:cubicBezTo>
                      <a:pt x="13" y="62"/>
                      <a:pt x="14" y="63"/>
                      <a:pt x="15" y="63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5" y="63"/>
                      <a:pt x="56" y="62"/>
                      <a:pt x="56" y="61"/>
                    </a:cubicBezTo>
                    <a:cubicBezTo>
                      <a:pt x="56" y="60"/>
                      <a:pt x="55" y="59"/>
                      <a:pt x="54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45" y="47"/>
                      <a:pt x="58" y="44"/>
                      <a:pt x="64" y="34"/>
                    </a:cubicBezTo>
                    <a:cubicBezTo>
                      <a:pt x="69" y="26"/>
                      <a:pt x="67" y="14"/>
                      <a:pt x="58" y="1"/>
                    </a:cubicBezTo>
                    <a:lnTo>
                      <a:pt x="58" y="0"/>
                    </a:lnTo>
                    <a:close/>
                    <a:moveTo>
                      <a:pt x="60" y="32"/>
                    </a:moveTo>
                    <a:cubicBezTo>
                      <a:pt x="55" y="42"/>
                      <a:pt x="38" y="43"/>
                      <a:pt x="34" y="43"/>
                    </a:cubicBezTo>
                    <a:cubicBezTo>
                      <a:pt x="31" y="43"/>
                      <a:pt x="14" y="42"/>
                      <a:pt x="9" y="32"/>
                    </a:cubicBezTo>
                    <a:cubicBezTo>
                      <a:pt x="5" y="25"/>
                      <a:pt x="7" y="16"/>
                      <a:pt x="14" y="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62" y="16"/>
                      <a:pt x="64" y="25"/>
                      <a:pt x="60" y="32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 bwMode="auto">
          <a:xfrm>
            <a:off x="1600915" y="1922383"/>
            <a:ext cx="513091" cy="531361"/>
            <a:chOff x="7548563" y="2952452"/>
            <a:chExt cx="404813" cy="404813"/>
          </a:xfrm>
        </p:grpSpPr>
        <p:sp>
          <p:nvSpPr>
            <p:cNvPr id="14" name="Oval 34"/>
            <p:cNvSpPr>
              <a:spLocks noChangeArrowheads="1"/>
            </p:cNvSpPr>
            <p:nvPr/>
          </p:nvSpPr>
          <p:spPr bwMode="auto">
            <a:xfrm>
              <a:off x="7548563" y="2952452"/>
              <a:ext cx="404813" cy="404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5" name="Freeform 52"/>
            <p:cNvSpPr/>
            <p:nvPr/>
          </p:nvSpPr>
          <p:spPr bwMode="auto">
            <a:xfrm>
              <a:off x="7609285" y="3022387"/>
              <a:ext cx="284719" cy="266289"/>
            </a:xfrm>
            <a:custGeom>
              <a:avLst/>
              <a:gdLst>
                <a:gd name="T0" fmla="*/ 2147483646 w 76"/>
                <a:gd name="T1" fmla="*/ 2147483646 h 71"/>
                <a:gd name="T2" fmla="*/ 2147483646 w 76"/>
                <a:gd name="T3" fmla="*/ 2147483646 h 71"/>
                <a:gd name="T4" fmla="*/ 2147483646 w 76"/>
                <a:gd name="T5" fmla="*/ 2147483646 h 71"/>
                <a:gd name="T6" fmla="*/ 2147483646 w 76"/>
                <a:gd name="T7" fmla="*/ 2147483646 h 71"/>
                <a:gd name="T8" fmla="*/ 2147483646 w 76"/>
                <a:gd name="T9" fmla="*/ 2147483646 h 71"/>
                <a:gd name="T10" fmla="*/ 2147483646 w 76"/>
                <a:gd name="T11" fmla="*/ 2147483646 h 71"/>
                <a:gd name="T12" fmla="*/ 2147483646 w 76"/>
                <a:gd name="T13" fmla="*/ 2147483646 h 71"/>
                <a:gd name="T14" fmla="*/ 2147483646 w 76"/>
                <a:gd name="T15" fmla="*/ 2147483646 h 71"/>
                <a:gd name="T16" fmla="*/ 2147483646 w 76"/>
                <a:gd name="T17" fmla="*/ 2147483646 h 71"/>
                <a:gd name="T18" fmla="*/ 2147483646 w 76"/>
                <a:gd name="T19" fmla="*/ 2147483646 h 71"/>
                <a:gd name="T20" fmla="*/ 2147483646 w 76"/>
                <a:gd name="T21" fmla="*/ 2147483646 h 71"/>
                <a:gd name="T22" fmla="*/ 2147483646 w 76"/>
                <a:gd name="T23" fmla="*/ 2147483646 h 71"/>
                <a:gd name="T24" fmla="*/ 2147483646 w 76"/>
                <a:gd name="T25" fmla="*/ 2147483646 h 71"/>
                <a:gd name="T26" fmla="*/ 2147483646 w 76"/>
                <a:gd name="T27" fmla="*/ 2147483646 h 71"/>
                <a:gd name="T28" fmla="*/ 2147483646 w 76"/>
                <a:gd name="T29" fmla="*/ 2147483646 h 71"/>
                <a:gd name="T30" fmla="*/ 2147483646 w 76"/>
                <a:gd name="T31" fmla="*/ 2147483646 h 71"/>
                <a:gd name="T32" fmla="*/ 2147483646 w 76"/>
                <a:gd name="T33" fmla="*/ 2147483646 h 71"/>
                <a:gd name="T34" fmla="*/ 2147483646 w 76"/>
                <a:gd name="T35" fmla="*/ 2147483646 h 71"/>
                <a:gd name="T36" fmla="*/ 2147483646 w 76"/>
                <a:gd name="T37" fmla="*/ 2147483646 h 71"/>
                <a:gd name="T38" fmla="*/ 2147483646 w 76"/>
                <a:gd name="T39" fmla="*/ 2147483646 h 71"/>
                <a:gd name="T40" fmla="*/ 2147483646 w 76"/>
                <a:gd name="T41" fmla="*/ 2147483646 h 71"/>
                <a:gd name="T42" fmla="*/ 2147483646 w 76"/>
                <a:gd name="T43" fmla="*/ 2147483646 h 71"/>
                <a:gd name="T44" fmla="*/ 2147483646 w 76"/>
                <a:gd name="T45" fmla="*/ 2147483646 h 71"/>
                <a:gd name="T46" fmla="*/ 2147483646 w 76"/>
                <a:gd name="T47" fmla="*/ 2147483646 h 71"/>
                <a:gd name="T48" fmla="*/ 2147483646 w 76"/>
                <a:gd name="T49" fmla="*/ 2147483646 h 71"/>
                <a:gd name="T50" fmla="*/ 2147483646 w 76"/>
                <a:gd name="T51" fmla="*/ 2147483646 h 71"/>
                <a:gd name="T52" fmla="*/ 2147483646 w 76"/>
                <a:gd name="T53" fmla="*/ 2147483646 h 71"/>
                <a:gd name="T54" fmla="*/ 2147483646 w 76"/>
                <a:gd name="T55" fmla="*/ 2147483646 h 71"/>
                <a:gd name="T56" fmla="*/ 2147483646 w 76"/>
                <a:gd name="T57" fmla="*/ 2147483646 h 71"/>
                <a:gd name="T58" fmla="*/ 2147483646 w 76"/>
                <a:gd name="T59" fmla="*/ 2147483646 h 71"/>
                <a:gd name="T60" fmla="*/ 2147483646 w 76"/>
                <a:gd name="T61" fmla="*/ 2147483646 h 71"/>
                <a:gd name="T62" fmla="*/ 2147483646 w 76"/>
                <a:gd name="T63" fmla="*/ 2147483646 h 71"/>
                <a:gd name="T64" fmla="*/ 2147483646 w 76"/>
                <a:gd name="T65" fmla="*/ 2147483646 h 71"/>
                <a:gd name="T66" fmla="*/ 2147483646 w 76"/>
                <a:gd name="T67" fmla="*/ 2147483646 h 71"/>
                <a:gd name="T68" fmla="*/ 2147483646 w 76"/>
                <a:gd name="T69" fmla="*/ 2147483646 h 71"/>
                <a:gd name="T70" fmla="*/ 2147483646 w 76"/>
                <a:gd name="T71" fmla="*/ 2147483646 h 71"/>
                <a:gd name="T72" fmla="*/ 2147483646 w 76"/>
                <a:gd name="T73" fmla="*/ 2147483646 h 71"/>
                <a:gd name="T74" fmla="*/ 0 w 76"/>
                <a:gd name="T75" fmla="*/ 2147483646 h 71"/>
                <a:gd name="T76" fmla="*/ 2147483646 w 76"/>
                <a:gd name="T77" fmla="*/ 2147483646 h 71"/>
                <a:gd name="T78" fmla="*/ 2147483646 w 76"/>
                <a:gd name="T79" fmla="*/ 2147483646 h 71"/>
                <a:gd name="T80" fmla="*/ 2147483646 w 76"/>
                <a:gd name="T81" fmla="*/ 2147483646 h 71"/>
                <a:gd name="T82" fmla="*/ 2147483646 w 76"/>
                <a:gd name="T83" fmla="*/ 2147483646 h 71"/>
                <a:gd name="T84" fmla="*/ 2147483646 w 76"/>
                <a:gd name="T85" fmla="*/ 2147483646 h 71"/>
                <a:gd name="T86" fmla="*/ 2147483646 w 76"/>
                <a:gd name="T87" fmla="*/ 2147483646 h 71"/>
                <a:gd name="T88" fmla="*/ 2147483646 w 76"/>
                <a:gd name="T89" fmla="*/ 0 h 71"/>
                <a:gd name="T90" fmla="*/ 2147483646 w 76"/>
                <a:gd name="T91" fmla="*/ 2147483646 h 7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6" h="71">
                  <a:moveTo>
                    <a:pt x="28" y="6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72" y="14"/>
                    <a:pt x="74" y="16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8"/>
                    <a:pt x="76" y="22"/>
                    <a:pt x="70" y="25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0" y="38"/>
                    <a:pt x="39" y="38"/>
                    <a:pt x="39" y="38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6" y="30"/>
                    <a:pt x="38" y="2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28" y="6"/>
                  </a:ln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571634" y="1890513"/>
            <a:ext cx="4115165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 eaLnBrk="1" hangingPunct="1">
              <a:lnSpc>
                <a:spcPct val="140000"/>
              </a:lnSpc>
            </a:pP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第一家精品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2"/>
          <p:cNvSpPr txBox="1">
            <a:spLocks noChangeArrowheads="1"/>
          </p:cNvSpPr>
          <p:nvPr/>
        </p:nvSpPr>
        <p:spPr bwMode="auto">
          <a:xfrm>
            <a:off x="4816778" y="1627508"/>
            <a:ext cx="19934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/>
            <a:r>
              <a:rPr lang="zh-CN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674538" y="1936257"/>
            <a:ext cx="391600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直角三角形 18"/>
          <p:cNvSpPr/>
          <p:nvPr/>
        </p:nvSpPr>
        <p:spPr bwMode="auto">
          <a:xfrm rot="5400000">
            <a:off x="4682873" y="1700633"/>
            <a:ext cx="126206" cy="127396"/>
          </a:xfrm>
          <a:prstGeom prst="rtTriangle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1276418" y="1120624"/>
            <a:ext cx="6820198" cy="3018589"/>
            <a:chOff x="811904" y="908788"/>
            <a:chExt cx="7764109" cy="3436360"/>
          </a:xfrm>
        </p:grpSpPr>
        <p:sp>
          <p:nvSpPr>
            <p:cNvPr id="2" name="TextBox 11"/>
            <p:cNvSpPr txBox="1">
              <a:spLocks noChangeArrowheads="1"/>
            </p:cNvSpPr>
            <p:nvPr/>
          </p:nvSpPr>
          <p:spPr bwMode="auto">
            <a:xfrm flipH="1">
              <a:off x="7404438" y="2288325"/>
              <a:ext cx="1171575" cy="3503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400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    </a:t>
              </a:r>
              <a:endParaRPr lang="en-US" altLang="zh-CN" sz="1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TextBox 11"/>
            <p:cNvSpPr txBox="1">
              <a:spLocks noChangeArrowheads="1"/>
            </p:cNvSpPr>
            <p:nvPr/>
          </p:nvSpPr>
          <p:spPr bwMode="auto">
            <a:xfrm flipH="1">
              <a:off x="7386975" y="2580425"/>
              <a:ext cx="1171575" cy="3503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400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    </a:t>
              </a:r>
              <a:endParaRPr lang="en-US" altLang="zh-CN" sz="1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上箭头 3"/>
            <p:cNvSpPr/>
            <p:nvPr/>
          </p:nvSpPr>
          <p:spPr bwMode="auto">
            <a:xfrm rot="10800000" flipV="1">
              <a:off x="7272675" y="2374050"/>
              <a:ext cx="152400" cy="144463"/>
            </a:xfrm>
            <a:prstGeom prst="upArrow">
              <a:avLst>
                <a:gd name="adj1" fmla="val 100000"/>
                <a:gd name="adj2" fmla="val 70608"/>
              </a:avLst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" name="上箭头 4"/>
            <p:cNvSpPr/>
            <p:nvPr/>
          </p:nvSpPr>
          <p:spPr bwMode="auto">
            <a:xfrm rot="10800000">
              <a:off x="7266325" y="2674088"/>
              <a:ext cx="150813" cy="150812"/>
            </a:xfrm>
            <a:prstGeom prst="upArrow">
              <a:avLst>
                <a:gd name="adj1" fmla="val 100000"/>
                <a:gd name="adj2" fmla="val 706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 bwMode="auto">
            <a:xfrm>
              <a:off x="811904" y="1023088"/>
              <a:ext cx="6944959" cy="3322060"/>
              <a:chOff x="769201" y="1029596"/>
              <a:chExt cx="6944818" cy="3323139"/>
            </a:xfrm>
          </p:grpSpPr>
          <p:grpSp>
            <p:nvGrpSpPr>
              <p:cNvPr id="7" name="组合 9"/>
              <p:cNvGrpSpPr/>
              <p:nvPr/>
            </p:nvGrpSpPr>
            <p:grpSpPr bwMode="auto">
              <a:xfrm>
                <a:off x="769201" y="1029596"/>
                <a:ext cx="6944818" cy="3323139"/>
                <a:chOff x="769201" y="1029596"/>
                <a:chExt cx="6944818" cy="3323139"/>
              </a:xfrm>
            </p:grpSpPr>
            <p:cxnSp>
              <p:nvCxnSpPr>
                <p:cNvPr id="9" name="直接连接符 8"/>
                <p:cNvCxnSpPr/>
                <p:nvPr/>
              </p:nvCxnSpPr>
              <p:spPr bwMode="auto">
                <a:xfrm>
                  <a:off x="1249850" y="4011889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 bwMode="auto">
                <a:xfrm>
                  <a:off x="1249850" y="3648233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 bwMode="auto">
                <a:xfrm>
                  <a:off x="1249850" y="3282989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 bwMode="auto">
                <a:xfrm>
                  <a:off x="1249850" y="2919334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 bwMode="auto">
                <a:xfrm>
                  <a:off x="1249850" y="2250779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 bwMode="auto">
                <a:xfrm>
                  <a:off x="1249850" y="1887124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 bwMode="auto">
                <a:xfrm>
                  <a:off x="1249850" y="1521881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 bwMode="auto">
                <a:xfrm>
                  <a:off x="1249850" y="1159813"/>
                  <a:ext cx="6464169" cy="0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68"/>
                <p:cNvSpPr txBox="1">
                  <a:spLocks noChangeArrowheads="1"/>
                </p:cNvSpPr>
                <p:nvPr/>
              </p:nvSpPr>
              <p:spPr bwMode="auto">
                <a:xfrm>
                  <a:off x="1008763" y="2486649"/>
                  <a:ext cx="314235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8" name="TextBox 69"/>
                <p:cNvSpPr txBox="1">
                  <a:spLocks noChangeArrowheads="1"/>
                </p:cNvSpPr>
                <p:nvPr/>
              </p:nvSpPr>
              <p:spPr bwMode="auto">
                <a:xfrm>
                  <a:off x="831244" y="1781349"/>
                  <a:ext cx="418249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20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9" name="TextBox 70"/>
                <p:cNvSpPr txBox="1">
                  <a:spLocks noChangeArrowheads="1"/>
                </p:cNvSpPr>
                <p:nvPr/>
              </p:nvSpPr>
              <p:spPr bwMode="auto">
                <a:xfrm>
                  <a:off x="831244" y="1029596"/>
                  <a:ext cx="418249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40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0" name="TextBox 71"/>
                <p:cNvSpPr txBox="1">
                  <a:spLocks noChangeArrowheads="1"/>
                </p:cNvSpPr>
                <p:nvPr/>
              </p:nvSpPr>
              <p:spPr bwMode="auto">
                <a:xfrm>
                  <a:off x="769201" y="3153936"/>
                  <a:ext cx="480292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-20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1" name="TextBox 72"/>
                <p:cNvSpPr txBox="1">
                  <a:spLocks noChangeArrowheads="1"/>
                </p:cNvSpPr>
                <p:nvPr/>
              </p:nvSpPr>
              <p:spPr bwMode="auto">
                <a:xfrm>
                  <a:off x="769201" y="3883165"/>
                  <a:ext cx="480292" cy="350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defTabSz="685800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-40</a:t>
                  </a:r>
                  <a:endParaRPr lang="zh-CN" altLang="en-US" sz="140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2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6318634" y="4037297"/>
                  <a:ext cx="636575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2013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5772544" y="4037297"/>
                  <a:ext cx="636575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2012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5053423" y="4037297"/>
                  <a:ext cx="636574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2011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4402561" y="4037297"/>
                  <a:ext cx="636574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2010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3789799" y="4037297"/>
                  <a:ext cx="634987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2009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3099250" y="4037297"/>
                  <a:ext cx="636575" cy="315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2008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751490" y="4037297"/>
                <a:ext cx="636574" cy="315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r>
                  <a: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2006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 bwMode="auto">
            <a:xfrm>
              <a:off x="1974006" y="908788"/>
              <a:ext cx="4863206" cy="3436360"/>
              <a:chOff x="1930359" y="915566"/>
              <a:chExt cx="4864091" cy="3437165"/>
            </a:xfrm>
          </p:grpSpPr>
          <p:grpSp>
            <p:nvGrpSpPr>
              <p:cNvPr id="29" name="组合 2"/>
              <p:cNvGrpSpPr/>
              <p:nvPr/>
            </p:nvGrpSpPr>
            <p:grpSpPr bwMode="auto">
              <a:xfrm>
                <a:off x="2417403" y="1158510"/>
                <a:ext cx="638291" cy="3194221"/>
                <a:chOff x="2417403" y="1158510"/>
                <a:chExt cx="638291" cy="3194221"/>
              </a:xfrm>
            </p:grpSpPr>
            <p:sp>
              <p:nvSpPr>
                <p:cNvPr id="74" name="上箭头 73"/>
                <p:cNvSpPr/>
                <p:nvPr/>
              </p:nvSpPr>
              <p:spPr bwMode="auto">
                <a:xfrm rot="10800000">
                  <a:off x="2595235" y="2616176"/>
                  <a:ext cx="303267" cy="1395740"/>
                </a:xfrm>
                <a:prstGeom prst="upArrow">
                  <a:avLst>
                    <a:gd name="adj1" fmla="val 100000"/>
                    <a:gd name="adj2" fmla="val 7060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75" name="上箭头 74"/>
                <p:cNvSpPr>
                  <a:spLocks noChangeArrowheads="1"/>
                </p:cNvSpPr>
                <p:nvPr/>
              </p:nvSpPr>
              <p:spPr bwMode="auto">
                <a:xfrm>
                  <a:off x="2595235" y="1158510"/>
                  <a:ext cx="303267" cy="1457666"/>
                </a:xfrm>
                <a:prstGeom prst="upArrow">
                  <a:avLst>
                    <a:gd name="adj1" fmla="val 100000"/>
                    <a:gd name="adj2" fmla="val 70607"/>
                  </a:avLst>
                </a:prstGeom>
                <a:solidFill>
                  <a:srgbClr val="009FE9"/>
                </a:solidFill>
                <a:ln w="9525" algn="ctr">
                  <a:noFill/>
                  <a:rou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62518" tIns="81255" rIns="162518" bIns="81255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endParaRPr lang="zh-CN" altLang="en-US" sz="135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 bwMode="auto">
                <a:xfrm>
                  <a:off x="2577064" y="1304396"/>
                  <a:ext cx="338025" cy="3855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ctr">
                    <a:defRPr sz="32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pPr defTabSz="685800">
                    <a:defRPr/>
                  </a:pPr>
                  <a:r>
                    <a:rPr lang="en-US" altLang="zh-CN" sz="1600" dirty="0" smtClean="0">
                      <a:solidFill>
                        <a:prstClr val="white"/>
                      </a:solidFill>
                      <a:effectLst/>
                    </a:rPr>
                    <a:t>B</a:t>
                  </a:r>
                  <a:endParaRPr lang="zh-CN" altLang="en-US" sz="1600" dirty="0">
                    <a:solidFill>
                      <a:prstClr val="white"/>
                    </a:solidFill>
                    <a:effectLst/>
                  </a:endParaRPr>
                </a:p>
              </p:txBody>
            </p:sp>
            <p:sp>
              <p:nvSpPr>
                <p:cNvPr id="77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2417403" y="4037322"/>
                  <a:ext cx="638291" cy="3154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685800" eaLnBrk="1" hangingPunct="1">
                    <a:defRPr/>
                  </a:pPr>
                  <a:r>
                    <a:rPr lang="en-US" altLang="zh-CN" sz="1200" kern="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2007</a:t>
                  </a:r>
                  <a:endParaRPr lang="en-US" altLang="zh-CN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0" name="组合 13"/>
              <p:cNvGrpSpPr/>
              <p:nvPr/>
            </p:nvGrpSpPr>
            <p:grpSpPr bwMode="auto">
              <a:xfrm>
                <a:off x="1930359" y="915566"/>
                <a:ext cx="4864091" cy="2923273"/>
                <a:chOff x="1930359" y="915566"/>
                <a:chExt cx="4864091" cy="2923273"/>
              </a:xfrm>
            </p:grpSpPr>
            <p:sp>
              <p:nvSpPr>
                <p:cNvPr id="31" name="上箭头 30"/>
                <p:cNvSpPr/>
                <p:nvPr/>
              </p:nvSpPr>
              <p:spPr bwMode="auto">
                <a:xfrm rot="10800000">
                  <a:off x="1949005" y="2616176"/>
                  <a:ext cx="304856" cy="1214723"/>
                </a:xfrm>
                <a:prstGeom prst="upArrow">
                  <a:avLst>
                    <a:gd name="adj1" fmla="val 100000"/>
                    <a:gd name="adj2" fmla="val 70608"/>
                  </a:avLst>
                </a:prstGeom>
                <a:solidFill>
                  <a:schemeClr val="bg1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上箭头 31"/>
                <p:cNvSpPr>
                  <a:spLocks noChangeArrowheads="1"/>
                </p:cNvSpPr>
                <p:nvPr/>
              </p:nvSpPr>
              <p:spPr bwMode="auto">
                <a:xfrm>
                  <a:off x="1949005" y="915566"/>
                  <a:ext cx="304856" cy="1700610"/>
                </a:xfrm>
                <a:prstGeom prst="upArrow">
                  <a:avLst>
                    <a:gd name="adj1" fmla="val 100000"/>
                    <a:gd name="adj2" fmla="val 70608"/>
                  </a:avLst>
                </a:prstGeom>
                <a:solidFill>
                  <a:srgbClr val="009FE9"/>
                </a:solidFill>
                <a:ln w="9525" algn="ctr">
                  <a:noFill/>
                  <a:rou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62518" tIns="81255" rIns="162518" bIns="81255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endParaRPr lang="zh-CN" altLang="en-US" sz="135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 bwMode="auto">
                <a:xfrm>
                  <a:off x="1930359" y="1061452"/>
                  <a:ext cx="345326" cy="38550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ctr">
                    <a:defRPr sz="320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pPr defTabSz="685800">
                    <a:defRPr/>
                  </a:pPr>
                  <a:r>
                    <a:rPr lang="en-US" altLang="zh-CN" sz="1600" dirty="0">
                      <a:solidFill>
                        <a:prstClr val="white"/>
                      </a:solidFill>
                      <a:effectLst/>
                    </a:rPr>
                    <a:t>A</a:t>
                  </a:r>
                  <a:endParaRPr lang="zh-CN" altLang="en-US" sz="1600" dirty="0">
                    <a:solidFill>
                      <a:prstClr val="white"/>
                    </a:solidFill>
                    <a:effectLst/>
                  </a:endParaRPr>
                </a:p>
              </p:txBody>
            </p:sp>
            <p:grpSp>
              <p:nvGrpSpPr>
                <p:cNvPr id="35" name="组合 3"/>
                <p:cNvGrpSpPr/>
                <p:nvPr/>
              </p:nvGrpSpPr>
              <p:grpSpPr bwMode="auto">
                <a:xfrm>
                  <a:off x="3227500" y="1461794"/>
                  <a:ext cx="334374" cy="2377045"/>
                  <a:chOff x="3227500" y="1461794"/>
                  <a:chExt cx="334374" cy="2377045"/>
                </a:xfrm>
              </p:grpSpPr>
              <p:sp>
                <p:nvSpPr>
                  <p:cNvPr id="71" name="上箭头 70"/>
                  <p:cNvSpPr/>
                  <p:nvPr/>
                </p:nvSpPr>
                <p:spPr bwMode="auto">
                  <a:xfrm rot="10800000">
                    <a:off x="3241465" y="2616177"/>
                    <a:ext cx="303268" cy="1222662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 w="952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2" name="上箭头 71"/>
                  <p:cNvSpPr>
                    <a:spLocks noChangeArrowheads="1"/>
                  </p:cNvSpPr>
                  <p:nvPr/>
                </p:nvSpPr>
                <p:spPr bwMode="auto">
                  <a:xfrm>
                    <a:off x="3241465" y="1461794"/>
                    <a:ext cx="303268" cy="1154383"/>
                  </a:xfrm>
                  <a:prstGeom prst="upArrow">
                    <a:avLst>
                      <a:gd name="adj1" fmla="val 100000"/>
                      <a:gd name="adj2" fmla="val 70614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 bwMode="auto">
                  <a:xfrm>
                    <a:off x="3227500" y="1629911"/>
                    <a:ext cx="334374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C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36" name="组合 4"/>
                <p:cNvGrpSpPr/>
                <p:nvPr/>
              </p:nvGrpSpPr>
              <p:grpSpPr bwMode="auto">
                <a:xfrm>
                  <a:off x="3863692" y="1887344"/>
                  <a:ext cx="354451" cy="1192491"/>
                  <a:chOff x="3863692" y="1887344"/>
                  <a:chExt cx="354451" cy="1192491"/>
                </a:xfrm>
              </p:grpSpPr>
              <p:sp>
                <p:nvSpPr>
                  <p:cNvPr id="68" name="上箭头 67"/>
                  <p:cNvSpPr/>
                  <p:nvPr/>
                </p:nvSpPr>
                <p:spPr bwMode="auto">
                  <a:xfrm rot="10800000">
                    <a:off x="3887696" y="2616177"/>
                    <a:ext cx="303267" cy="463658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9" name="上箭头 68"/>
                  <p:cNvSpPr>
                    <a:spLocks noChangeArrowheads="1"/>
                  </p:cNvSpPr>
                  <p:nvPr/>
                </p:nvSpPr>
                <p:spPr bwMode="auto">
                  <a:xfrm>
                    <a:off x="3887696" y="1887344"/>
                    <a:ext cx="303267" cy="728833"/>
                  </a:xfrm>
                  <a:prstGeom prst="upArrow">
                    <a:avLst>
                      <a:gd name="adj1" fmla="val 100000"/>
                      <a:gd name="adj2" fmla="val 70607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 bwMode="auto">
                  <a:xfrm>
                    <a:off x="3863692" y="2074515"/>
                    <a:ext cx="354451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D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37" name="组合 6"/>
                <p:cNvGrpSpPr/>
                <p:nvPr/>
              </p:nvGrpSpPr>
              <p:grpSpPr bwMode="auto">
                <a:xfrm>
                  <a:off x="5164877" y="1887344"/>
                  <a:ext cx="317949" cy="1427496"/>
                  <a:chOff x="5164877" y="1887344"/>
                  <a:chExt cx="317949" cy="1427496"/>
                </a:xfrm>
              </p:grpSpPr>
              <p:sp>
                <p:nvSpPr>
                  <p:cNvPr id="65" name="上箭头 64"/>
                  <p:cNvSpPr/>
                  <p:nvPr/>
                </p:nvSpPr>
                <p:spPr bwMode="auto">
                  <a:xfrm rot="10800000">
                    <a:off x="5178568" y="2616177"/>
                    <a:ext cx="301680" cy="698663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6" name="上箭头 65"/>
                  <p:cNvSpPr>
                    <a:spLocks noChangeArrowheads="1"/>
                  </p:cNvSpPr>
                  <p:nvPr/>
                </p:nvSpPr>
                <p:spPr bwMode="auto">
                  <a:xfrm>
                    <a:off x="5178568" y="1887344"/>
                    <a:ext cx="301680" cy="728833"/>
                  </a:xfrm>
                  <a:prstGeom prst="upArrow">
                    <a:avLst>
                      <a:gd name="adj1" fmla="val 100000"/>
                      <a:gd name="adj2" fmla="val 70610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 bwMode="auto">
                  <a:xfrm>
                    <a:off x="5164877" y="2058636"/>
                    <a:ext cx="317949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F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38" name="组合 7"/>
                <p:cNvGrpSpPr/>
                <p:nvPr/>
              </p:nvGrpSpPr>
              <p:grpSpPr bwMode="auto">
                <a:xfrm>
                  <a:off x="5790928" y="2252554"/>
                  <a:ext cx="358103" cy="666907"/>
                  <a:chOff x="5790928" y="2252554"/>
                  <a:chExt cx="358103" cy="666907"/>
                </a:xfrm>
              </p:grpSpPr>
              <p:sp>
                <p:nvSpPr>
                  <p:cNvPr id="62" name="上箭头 61"/>
                  <p:cNvSpPr/>
                  <p:nvPr/>
                </p:nvSpPr>
                <p:spPr bwMode="auto">
                  <a:xfrm rot="10800000">
                    <a:off x="5823211" y="2616177"/>
                    <a:ext cx="304855" cy="303284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 w="952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3" name="上箭头 62"/>
                  <p:cNvSpPr>
                    <a:spLocks noChangeArrowheads="1"/>
                  </p:cNvSpPr>
                  <p:nvPr/>
                </p:nvSpPr>
                <p:spPr bwMode="auto">
                  <a:xfrm>
                    <a:off x="5823210" y="2252554"/>
                    <a:ext cx="304856" cy="363622"/>
                  </a:xfrm>
                  <a:prstGeom prst="upArrow">
                    <a:avLst>
                      <a:gd name="adj1" fmla="val 100000"/>
                      <a:gd name="adj2" fmla="val 70611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 bwMode="auto">
                  <a:xfrm>
                    <a:off x="5790928" y="2287290"/>
                    <a:ext cx="358103" cy="3855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G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39" name="组合 11"/>
                <p:cNvGrpSpPr/>
                <p:nvPr/>
              </p:nvGrpSpPr>
              <p:grpSpPr bwMode="auto">
                <a:xfrm>
                  <a:off x="6438173" y="1399866"/>
                  <a:ext cx="356277" cy="2013422"/>
                  <a:chOff x="6438173" y="1399866"/>
                  <a:chExt cx="356277" cy="2013422"/>
                </a:xfrm>
              </p:grpSpPr>
              <p:sp>
                <p:nvSpPr>
                  <p:cNvPr id="59" name="上箭头 58"/>
                  <p:cNvSpPr/>
                  <p:nvPr/>
                </p:nvSpPr>
                <p:spPr bwMode="auto">
                  <a:xfrm rot="10800000">
                    <a:off x="6469441" y="2616176"/>
                    <a:ext cx="304856" cy="797112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0" name="上箭头 59"/>
                  <p:cNvSpPr>
                    <a:spLocks noChangeArrowheads="1"/>
                  </p:cNvSpPr>
                  <p:nvPr/>
                </p:nvSpPr>
                <p:spPr bwMode="auto">
                  <a:xfrm>
                    <a:off x="6469441" y="1399866"/>
                    <a:ext cx="304856" cy="1216310"/>
                  </a:xfrm>
                  <a:prstGeom prst="upArrow">
                    <a:avLst>
                      <a:gd name="adj1" fmla="val 100000"/>
                      <a:gd name="adj2" fmla="val 70616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 bwMode="auto">
                  <a:xfrm>
                    <a:off x="6438173" y="1564806"/>
                    <a:ext cx="356277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 smtClean="0">
                        <a:solidFill>
                          <a:prstClr val="white"/>
                        </a:solidFill>
                        <a:effectLst/>
                      </a:rPr>
                      <a:t>H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40" name="组合 5"/>
                <p:cNvGrpSpPr/>
                <p:nvPr/>
              </p:nvGrpSpPr>
              <p:grpSpPr bwMode="auto">
                <a:xfrm>
                  <a:off x="4514997" y="1644399"/>
                  <a:ext cx="325250" cy="1883217"/>
                  <a:chOff x="4514997" y="1644399"/>
                  <a:chExt cx="325250" cy="1883217"/>
                </a:xfrm>
              </p:grpSpPr>
              <p:sp>
                <p:nvSpPr>
                  <p:cNvPr id="56" name="上箭头 55"/>
                  <p:cNvSpPr/>
                  <p:nvPr/>
                </p:nvSpPr>
                <p:spPr bwMode="auto">
                  <a:xfrm rot="10800000">
                    <a:off x="4532338" y="2616177"/>
                    <a:ext cx="301680" cy="911439"/>
                  </a:xfrm>
                  <a:prstGeom prst="upArrow">
                    <a:avLst>
                      <a:gd name="adj1" fmla="val 100000"/>
                      <a:gd name="adj2" fmla="val 70608"/>
                    </a:avLst>
                  </a:prstGeom>
                  <a:solidFill>
                    <a:schemeClr val="bg1"/>
                  </a:solidFill>
                  <a:ln w="952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685800">
                      <a:defRPr/>
                    </a:pPr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7" name="上箭头 56"/>
                  <p:cNvSpPr>
                    <a:spLocks noChangeArrowheads="1"/>
                  </p:cNvSpPr>
                  <p:nvPr/>
                </p:nvSpPr>
                <p:spPr bwMode="auto">
                  <a:xfrm>
                    <a:off x="4532338" y="1644399"/>
                    <a:ext cx="301680" cy="971778"/>
                  </a:xfrm>
                  <a:prstGeom prst="upArrow">
                    <a:avLst>
                      <a:gd name="adj1" fmla="val 100000"/>
                      <a:gd name="adj2" fmla="val 70613"/>
                    </a:avLst>
                  </a:prstGeom>
                  <a:solidFill>
                    <a:srgbClr val="009FE9"/>
                  </a:solidFill>
                  <a:ln w="9525" algn="ctr">
                    <a:noFill/>
                    <a:rou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162518" tIns="81255" rIns="162518" bIns="81255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endParaRPr lang="zh-CN" altLang="en-US" sz="135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endParaRP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 bwMode="auto">
                  <a:xfrm>
                    <a:off x="4514997" y="1795049"/>
                    <a:ext cx="325250" cy="385500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zh-CN"/>
                    </a:defPPr>
                    <a:lvl1pPr algn="ctr">
                      <a:defRPr sz="320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defRPr>
                    </a:lvl1pPr>
                  </a:lstStyle>
                  <a:p>
                    <a:pPr defTabSz="685800">
                      <a:defRPr/>
                    </a:pPr>
                    <a:r>
                      <a:rPr lang="en-US" altLang="zh-CN" sz="1600" dirty="0">
                        <a:solidFill>
                          <a:prstClr val="white"/>
                        </a:solidFill>
                        <a:effectLst/>
                      </a:rPr>
                      <a:t>E</a:t>
                    </a:r>
                    <a:endParaRPr lang="zh-CN" altLang="en-US" sz="1600" dirty="0">
                      <a:solidFill>
                        <a:prstClr val="white"/>
                      </a:solidFill>
                      <a:effectLst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.MICROSO-BQCPAHA\Desktop\图片855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7" y="2054949"/>
            <a:ext cx="4084638" cy="310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 bwMode="auto">
          <a:xfrm>
            <a:off x="3594100" y="3119120"/>
            <a:ext cx="1193800" cy="57150"/>
            <a:chOff x="2858293" y="3692444"/>
            <a:chExt cx="1192418" cy="57244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2909034" y="3724246"/>
              <a:ext cx="1116306" cy="0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 bwMode="auto">
            <a:xfrm>
              <a:off x="3999970" y="3698804"/>
              <a:ext cx="50741" cy="508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2858293" y="3692444"/>
              <a:ext cx="50741" cy="5088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3482975" y="547370"/>
            <a:ext cx="720725" cy="695325"/>
            <a:chOff x="2747138" y="1120348"/>
            <a:chExt cx="720080" cy="696580"/>
          </a:xfrm>
        </p:grpSpPr>
        <p:pic>
          <p:nvPicPr>
            <p:cNvPr id="12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443" y="1120348"/>
              <a:ext cx="578421" cy="696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 rot="441240" flipH="1">
              <a:off x="2747138" y="1306420"/>
              <a:ext cx="720080" cy="2926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</a:t>
              </a:r>
              <a:r>
                <a:rPr lang="zh-CN" altLang="en-US" sz="13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果</a:t>
              </a:r>
              <a:endParaRPr lang="en-US" altLang="zh-CN" sz="13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481388" y="555307"/>
            <a:ext cx="61912" cy="2614613"/>
            <a:chOff x="2745060" y="1128360"/>
            <a:chExt cx="61544" cy="2614866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2771887" y="1147412"/>
              <a:ext cx="0" cy="2576762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 bwMode="auto">
            <a:xfrm>
              <a:off x="2745060" y="3692421"/>
              <a:ext cx="50498" cy="5080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 bwMode="auto">
            <a:xfrm>
              <a:off x="2745060" y="1128360"/>
              <a:ext cx="61544" cy="5080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4762500" y="4085907"/>
            <a:ext cx="511810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 bwMode="auto">
          <a:xfrm>
            <a:off x="4725988" y="3125470"/>
            <a:ext cx="61912" cy="985837"/>
            <a:chOff x="3989167" y="3698824"/>
            <a:chExt cx="61544" cy="986590"/>
          </a:xfrm>
        </p:grpSpPr>
        <p:sp>
          <p:nvSpPr>
            <p:cNvPr id="23" name="椭圆 22"/>
            <p:cNvSpPr/>
            <p:nvPr/>
          </p:nvSpPr>
          <p:spPr bwMode="auto">
            <a:xfrm>
              <a:off x="3989167" y="4634575"/>
              <a:ext cx="61544" cy="5083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4025462" y="3698824"/>
              <a:ext cx="0" cy="961171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4824412" y="3045702"/>
            <a:ext cx="3767138" cy="887981"/>
            <a:chOff x="4291965" y="3639939"/>
            <a:chExt cx="3767138" cy="887981"/>
          </a:xfrm>
        </p:grpSpPr>
        <p:grpSp>
          <p:nvGrpSpPr>
            <p:cNvPr id="30" name="组合 29"/>
            <p:cNvGrpSpPr/>
            <p:nvPr/>
          </p:nvGrpSpPr>
          <p:grpSpPr>
            <a:xfrm>
              <a:off x="4291965" y="3639939"/>
              <a:ext cx="3767138" cy="887981"/>
              <a:chOff x="4291965" y="3639939"/>
              <a:chExt cx="3767138" cy="887981"/>
            </a:xfrm>
          </p:grpSpPr>
          <p:grpSp>
            <p:nvGrpSpPr>
              <p:cNvPr id="2" name="组合 1"/>
              <p:cNvGrpSpPr/>
              <p:nvPr/>
            </p:nvGrpSpPr>
            <p:grpSpPr bwMode="auto">
              <a:xfrm>
                <a:off x="4291965" y="3639939"/>
                <a:ext cx="3767138" cy="887981"/>
                <a:chOff x="765319" y="752623"/>
                <a:chExt cx="3767916" cy="887788"/>
              </a:xfrm>
            </p:grpSpPr>
            <p:sp>
              <p:nvSpPr>
                <p:cNvPr id="3" name="矩形 23"/>
                <p:cNvSpPr>
                  <a:spLocks noChangeArrowheads="1"/>
                </p:cNvSpPr>
                <p:nvPr/>
              </p:nvSpPr>
              <p:spPr bwMode="auto">
                <a:xfrm>
                  <a:off x="765319" y="1063454"/>
                  <a:ext cx="3767916" cy="5769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just" defTabSz="685800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上海锐普广告有限公司以不同于传统的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制作模式，创造全新的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体验。 这里有中国最大的原创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素材站，这里有中国最强的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制作团队，这里有人人都能快速提升的</a:t>
                  </a:r>
                  <a:r>
                    <a:rPr lang="en-US" altLang="zh-CN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5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培训。</a:t>
                  </a:r>
                  <a:endPara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019469" y="752623"/>
                  <a:ext cx="1381410" cy="3077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 eaLnBrk="1" hangingPunct="1">
                    <a:defRPr/>
                  </a:pPr>
                  <a:r>
                    <a:rPr lang="zh-CN" altLang="en-US" sz="1400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</a:t>
                  </a:r>
                  <a:r>
                    <a:rPr lang="zh-CN" altLang="en-US" sz="1400" kern="0" dirty="0" smtClean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添加标题    </a:t>
                  </a:r>
                  <a:endParaRPr lang="en-US" altLang="zh-CN" sz="14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25" name="直接连接符 24"/>
              <p:cNvCxnSpPr/>
              <p:nvPr/>
            </p:nvCxnSpPr>
            <p:spPr>
              <a:xfrm>
                <a:off x="4415987" y="3947218"/>
                <a:ext cx="3543104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直角三角形 25"/>
            <p:cNvSpPr/>
            <p:nvPr/>
          </p:nvSpPr>
          <p:spPr bwMode="auto">
            <a:xfrm rot="5400000">
              <a:off x="4424322" y="3712762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295774" y="2715896"/>
            <a:ext cx="835123" cy="831062"/>
            <a:chOff x="3558539" y="3287396"/>
            <a:chExt cx="835123" cy="831062"/>
          </a:xfrm>
        </p:grpSpPr>
        <p:pic>
          <p:nvPicPr>
            <p:cNvPr id="5" name="Picture 2" descr="\\MAGNUM\Projects\Microsoft\Cloud Power FY12\Design\Icons\PNGs\Cloud_on_your_terms.png"/>
            <p:cNvPicPr>
              <a:picLocks noChangeAspect="1" noChangeArrowheads="1"/>
            </p:cNvPicPr>
            <p:nvPr/>
          </p:nvPicPr>
          <p:blipFill>
            <a:blip r:embed="rId3" cstate="print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539" y="3287396"/>
              <a:ext cx="712788" cy="41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矩形 27"/>
            <p:cNvSpPr/>
            <p:nvPr/>
          </p:nvSpPr>
          <p:spPr>
            <a:xfrm>
              <a:off x="3590339" y="3722370"/>
              <a:ext cx="803323" cy="3960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4" name="Rectangle 44"/>
          <p:cNvSpPr>
            <a:spLocks noChangeArrowheads="1"/>
          </p:cNvSpPr>
          <p:nvPr/>
        </p:nvSpPr>
        <p:spPr bwMode="auto">
          <a:xfrm>
            <a:off x="3619500" y="1299692"/>
            <a:ext cx="3932375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价值。</a:t>
            </a:r>
            <a:endParaRPr lang="zh-CN" altLang="en-US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 rot="5400000">
            <a:off x="4517339" y="1120669"/>
            <a:ext cx="49654" cy="55595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2753771" y="937463"/>
            <a:ext cx="614681" cy="289363"/>
          </a:xfrm>
          <a:custGeom>
            <a:avLst/>
            <a:gdLst>
              <a:gd name="T0" fmla="*/ 0 w 303"/>
              <a:gd name="T1" fmla="*/ 123 h 123"/>
              <a:gd name="T2" fmla="*/ 303 w 303"/>
              <a:gd name="T3" fmla="*/ 123 h 123"/>
              <a:gd name="T4" fmla="*/ 303 w 303"/>
              <a:gd name="T5" fmla="*/ 19 h 123"/>
              <a:gd name="T6" fmla="*/ 98 w 303"/>
              <a:gd name="T7" fmla="*/ 19 h 123"/>
              <a:gd name="T8" fmla="*/ 0 w 303"/>
              <a:gd name="T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123">
                <a:moveTo>
                  <a:pt x="0" y="123"/>
                </a:moveTo>
                <a:cubicBezTo>
                  <a:pt x="303" y="123"/>
                  <a:pt x="303" y="123"/>
                  <a:pt x="303" y="123"/>
                </a:cubicBezTo>
                <a:cubicBezTo>
                  <a:pt x="303" y="19"/>
                  <a:pt x="303" y="19"/>
                  <a:pt x="303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19"/>
                  <a:pt x="50" y="0"/>
                  <a:pt x="0" y="123"/>
                </a:cubicBezTo>
                <a:close/>
              </a:path>
            </a:pathLst>
          </a:custGeom>
          <a:solidFill>
            <a:srgbClr val="009FE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8"/>
          <p:cNvSpPr/>
          <p:nvPr/>
        </p:nvSpPr>
        <p:spPr bwMode="auto">
          <a:xfrm>
            <a:off x="5711589" y="938103"/>
            <a:ext cx="617230" cy="288546"/>
          </a:xfrm>
          <a:custGeom>
            <a:avLst/>
            <a:gdLst>
              <a:gd name="T0" fmla="*/ 2147483647 w 304"/>
              <a:gd name="T1" fmla="*/ 2147483647 h 123"/>
              <a:gd name="T2" fmla="*/ 0 w 304"/>
              <a:gd name="T3" fmla="*/ 2147483647 h 123"/>
              <a:gd name="T4" fmla="*/ 0 w 304"/>
              <a:gd name="T5" fmla="*/ 2147483647 h 123"/>
              <a:gd name="T6" fmla="*/ 2147483647 w 304"/>
              <a:gd name="T7" fmla="*/ 2147483647 h 123"/>
              <a:gd name="T8" fmla="*/ 2147483647 w 304"/>
              <a:gd name="T9" fmla="*/ 2147483647 h 1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4" h="123">
                <a:moveTo>
                  <a:pt x="304" y="123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9"/>
                  <a:pt x="0" y="19"/>
                  <a:pt x="0" y="19"/>
                </a:cubicBezTo>
                <a:cubicBezTo>
                  <a:pt x="206" y="19"/>
                  <a:pt x="206" y="19"/>
                  <a:pt x="206" y="19"/>
                </a:cubicBezTo>
                <a:cubicBezTo>
                  <a:pt x="206" y="19"/>
                  <a:pt x="252" y="0"/>
                  <a:pt x="304" y="123"/>
                </a:cubicBezTo>
                <a:close/>
              </a:path>
            </a:pathLst>
          </a:custGeom>
          <a:solidFill>
            <a:srgbClr val="009FE9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 bwMode="auto">
          <a:xfrm rot="5400000">
            <a:off x="4517339" y="-1509274"/>
            <a:ext cx="49654" cy="55595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outerShdw blurRad="88900" dist="38100" dir="16200000" sx="107000" sy="107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98675" y="1233176"/>
            <a:ext cx="7689500" cy="269843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Freeform 10"/>
          <p:cNvSpPr/>
          <p:nvPr/>
        </p:nvSpPr>
        <p:spPr bwMode="auto">
          <a:xfrm>
            <a:off x="2754424" y="3925756"/>
            <a:ext cx="614269" cy="288546"/>
          </a:xfrm>
          <a:custGeom>
            <a:avLst/>
            <a:gdLst>
              <a:gd name="T0" fmla="*/ 0 w 303"/>
              <a:gd name="T1" fmla="*/ 0 h 123"/>
              <a:gd name="T2" fmla="*/ 2147483647 w 303"/>
              <a:gd name="T3" fmla="*/ 0 h 123"/>
              <a:gd name="T4" fmla="*/ 2147483647 w 303"/>
              <a:gd name="T5" fmla="*/ 2147483647 h 123"/>
              <a:gd name="T6" fmla="*/ 2147483647 w 303"/>
              <a:gd name="T7" fmla="*/ 2147483647 h 123"/>
              <a:gd name="T8" fmla="*/ 0 w 303"/>
              <a:gd name="T9" fmla="*/ 0 h 1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3" h="123">
                <a:moveTo>
                  <a:pt x="0" y="0"/>
                </a:moveTo>
                <a:cubicBezTo>
                  <a:pt x="303" y="0"/>
                  <a:pt x="303" y="0"/>
                  <a:pt x="303" y="0"/>
                </a:cubicBezTo>
                <a:cubicBezTo>
                  <a:pt x="303" y="104"/>
                  <a:pt x="303" y="104"/>
                  <a:pt x="303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98" y="104"/>
                  <a:pt x="50" y="123"/>
                  <a:pt x="0" y="0"/>
                </a:cubicBezTo>
                <a:close/>
              </a:path>
            </a:pathLst>
          </a:custGeom>
          <a:solidFill>
            <a:srgbClr val="009FE9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0" name="Freeform 12"/>
          <p:cNvSpPr/>
          <p:nvPr/>
        </p:nvSpPr>
        <p:spPr bwMode="auto">
          <a:xfrm>
            <a:off x="5710744" y="3925256"/>
            <a:ext cx="618104" cy="289362"/>
          </a:xfrm>
          <a:custGeom>
            <a:avLst/>
            <a:gdLst>
              <a:gd name="T0" fmla="*/ 304 w 304"/>
              <a:gd name="T1" fmla="*/ 0 h 123"/>
              <a:gd name="T2" fmla="*/ 0 w 304"/>
              <a:gd name="T3" fmla="*/ 0 h 123"/>
              <a:gd name="T4" fmla="*/ 0 w 304"/>
              <a:gd name="T5" fmla="*/ 104 h 123"/>
              <a:gd name="T6" fmla="*/ 206 w 304"/>
              <a:gd name="T7" fmla="*/ 104 h 123"/>
              <a:gd name="T8" fmla="*/ 304 w 304"/>
              <a:gd name="T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123">
                <a:moveTo>
                  <a:pt x="30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4"/>
                  <a:pt x="0" y="104"/>
                  <a:pt x="0" y="104"/>
                </a:cubicBezTo>
                <a:cubicBezTo>
                  <a:pt x="206" y="104"/>
                  <a:pt x="206" y="104"/>
                  <a:pt x="206" y="104"/>
                </a:cubicBezTo>
                <a:cubicBezTo>
                  <a:pt x="206" y="104"/>
                  <a:pt x="252" y="123"/>
                  <a:pt x="304" y="0"/>
                </a:cubicBezTo>
                <a:close/>
              </a:path>
            </a:pathLst>
          </a:custGeom>
          <a:solidFill>
            <a:srgbClr val="009FE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3"/>
          <p:cNvGrpSpPr/>
          <p:nvPr/>
        </p:nvGrpSpPr>
        <p:grpSpPr bwMode="auto">
          <a:xfrm>
            <a:off x="4762185" y="3151341"/>
            <a:ext cx="1457084" cy="1113597"/>
            <a:chOff x="4776480" y="3315980"/>
            <a:chExt cx="1350835" cy="1032221"/>
          </a:xfrm>
        </p:grpSpPr>
        <p:sp>
          <p:nvSpPr>
            <p:cNvPr id="37" name="Freeform 13"/>
            <p:cNvSpPr/>
            <p:nvPr/>
          </p:nvSpPr>
          <p:spPr bwMode="auto">
            <a:xfrm>
              <a:off x="4776480" y="3315980"/>
              <a:ext cx="1350835" cy="960185"/>
            </a:xfrm>
            <a:custGeom>
              <a:avLst/>
              <a:gdLst>
                <a:gd name="T0" fmla="*/ 254 w 718"/>
                <a:gd name="T1" fmla="*/ 437 h 440"/>
                <a:gd name="T2" fmla="*/ 190 w 718"/>
                <a:gd name="T3" fmla="*/ 399 h 440"/>
                <a:gd name="T4" fmla="*/ 69 w 718"/>
                <a:gd name="T5" fmla="*/ 277 h 440"/>
                <a:gd name="T6" fmla="*/ 37 w 718"/>
                <a:gd name="T7" fmla="*/ 309 h 440"/>
                <a:gd name="T8" fmla="*/ 2 w 718"/>
                <a:gd name="T9" fmla="*/ 297 h 440"/>
                <a:gd name="T10" fmla="*/ 2 w 718"/>
                <a:gd name="T11" fmla="*/ 36 h 440"/>
                <a:gd name="T12" fmla="*/ 36 w 718"/>
                <a:gd name="T13" fmla="*/ 1 h 440"/>
                <a:gd name="T14" fmla="*/ 297 w 718"/>
                <a:gd name="T15" fmla="*/ 2 h 440"/>
                <a:gd name="T16" fmla="*/ 310 w 718"/>
                <a:gd name="T17" fmla="*/ 37 h 440"/>
                <a:gd name="T18" fmla="*/ 279 w 718"/>
                <a:gd name="T19" fmla="*/ 67 h 440"/>
                <a:gd name="T20" fmla="*/ 602 w 718"/>
                <a:gd name="T21" fmla="*/ 389 h 440"/>
                <a:gd name="T22" fmla="*/ 718 w 718"/>
                <a:gd name="T23" fmla="*/ 408 h 440"/>
                <a:gd name="T24" fmla="*/ 662 w 718"/>
                <a:gd name="T25" fmla="*/ 438 h 440"/>
                <a:gd name="T26" fmla="*/ 254 w 718"/>
                <a:gd name="T27" fmla="*/ 43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440">
                  <a:moveTo>
                    <a:pt x="254" y="437"/>
                  </a:moveTo>
                  <a:cubicBezTo>
                    <a:pt x="233" y="437"/>
                    <a:pt x="209" y="417"/>
                    <a:pt x="190" y="399"/>
                  </a:cubicBezTo>
                  <a:cubicBezTo>
                    <a:pt x="69" y="277"/>
                    <a:pt x="69" y="277"/>
                    <a:pt x="69" y="277"/>
                  </a:cubicBezTo>
                  <a:cubicBezTo>
                    <a:pt x="37" y="309"/>
                    <a:pt x="37" y="309"/>
                    <a:pt x="37" y="309"/>
                  </a:cubicBezTo>
                  <a:cubicBezTo>
                    <a:pt x="25" y="321"/>
                    <a:pt x="4" y="316"/>
                    <a:pt x="2" y="29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15"/>
                    <a:pt x="16" y="0"/>
                    <a:pt x="36" y="1"/>
                  </a:cubicBezTo>
                  <a:cubicBezTo>
                    <a:pt x="297" y="2"/>
                    <a:pt x="297" y="2"/>
                    <a:pt x="297" y="2"/>
                  </a:cubicBezTo>
                  <a:cubicBezTo>
                    <a:pt x="316" y="4"/>
                    <a:pt x="322" y="24"/>
                    <a:pt x="310" y="3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9" y="67"/>
                    <a:pt x="567" y="355"/>
                    <a:pt x="602" y="389"/>
                  </a:cubicBezTo>
                  <a:cubicBezTo>
                    <a:pt x="640" y="428"/>
                    <a:pt x="689" y="437"/>
                    <a:pt x="718" y="408"/>
                  </a:cubicBezTo>
                  <a:cubicBezTo>
                    <a:pt x="718" y="408"/>
                    <a:pt x="706" y="433"/>
                    <a:pt x="662" y="438"/>
                  </a:cubicBezTo>
                  <a:cubicBezTo>
                    <a:pt x="644" y="440"/>
                    <a:pt x="254" y="437"/>
                    <a:pt x="254" y="437"/>
                  </a:cubicBezTo>
                  <a:close/>
                </a:path>
              </a:pathLst>
            </a:custGeom>
            <a:solidFill>
              <a:srgbClr val="009FE9"/>
            </a:solidFill>
            <a:ln w="6350"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 rot="3000000">
              <a:off x="4777990" y="3701770"/>
              <a:ext cx="978995" cy="313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6"/>
          <p:cNvGrpSpPr/>
          <p:nvPr/>
        </p:nvGrpSpPr>
        <p:grpSpPr bwMode="auto">
          <a:xfrm>
            <a:off x="2854791" y="3077376"/>
            <a:ext cx="1463932" cy="1188268"/>
            <a:chOff x="3008171" y="3247420"/>
            <a:chExt cx="1357184" cy="1101436"/>
          </a:xfrm>
        </p:grpSpPr>
        <p:sp>
          <p:nvSpPr>
            <p:cNvPr id="35" name="Freeform 11"/>
            <p:cNvSpPr/>
            <p:nvPr/>
          </p:nvSpPr>
          <p:spPr bwMode="auto">
            <a:xfrm>
              <a:off x="3008171" y="3315980"/>
              <a:ext cx="1357184" cy="960185"/>
            </a:xfrm>
            <a:custGeom>
              <a:avLst/>
              <a:gdLst>
                <a:gd name="T0" fmla="*/ 468 w 722"/>
                <a:gd name="T1" fmla="*/ 437 h 440"/>
                <a:gd name="T2" fmla="*/ 531 w 722"/>
                <a:gd name="T3" fmla="*/ 399 h 440"/>
                <a:gd name="T4" fmla="*/ 653 w 722"/>
                <a:gd name="T5" fmla="*/ 277 h 440"/>
                <a:gd name="T6" fmla="*/ 685 w 722"/>
                <a:gd name="T7" fmla="*/ 309 h 440"/>
                <a:gd name="T8" fmla="*/ 719 w 722"/>
                <a:gd name="T9" fmla="*/ 297 h 440"/>
                <a:gd name="T10" fmla="*/ 720 w 722"/>
                <a:gd name="T11" fmla="*/ 36 h 440"/>
                <a:gd name="T12" fmla="*/ 685 w 722"/>
                <a:gd name="T13" fmla="*/ 1 h 440"/>
                <a:gd name="T14" fmla="*/ 424 w 722"/>
                <a:gd name="T15" fmla="*/ 2 h 440"/>
                <a:gd name="T16" fmla="*/ 412 w 722"/>
                <a:gd name="T17" fmla="*/ 37 h 440"/>
                <a:gd name="T18" fmla="*/ 442 w 722"/>
                <a:gd name="T19" fmla="*/ 67 h 440"/>
                <a:gd name="T20" fmla="*/ 120 w 722"/>
                <a:gd name="T21" fmla="*/ 389 h 440"/>
                <a:gd name="T22" fmla="*/ 0 w 722"/>
                <a:gd name="T23" fmla="*/ 410 h 440"/>
                <a:gd name="T24" fmla="*/ 59 w 722"/>
                <a:gd name="T25" fmla="*/ 438 h 440"/>
                <a:gd name="T26" fmla="*/ 468 w 722"/>
                <a:gd name="T27" fmla="*/ 43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2" h="440">
                  <a:moveTo>
                    <a:pt x="468" y="437"/>
                  </a:moveTo>
                  <a:cubicBezTo>
                    <a:pt x="489" y="437"/>
                    <a:pt x="513" y="417"/>
                    <a:pt x="531" y="399"/>
                  </a:cubicBezTo>
                  <a:cubicBezTo>
                    <a:pt x="653" y="277"/>
                    <a:pt x="653" y="277"/>
                    <a:pt x="653" y="277"/>
                  </a:cubicBezTo>
                  <a:cubicBezTo>
                    <a:pt x="685" y="309"/>
                    <a:pt x="685" y="309"/>
                    <a:pt x="685" y="309"/>
                  </a:cubicBezTo>
                  <a:cubicBezTo>
                    <a:pt x="696" y="321"/>
                    <a:pt x="718" y="316"/>
                    <a:pt x="719" y="297"/>
                  </a:cubicBezTo>
                  <a:cubicBezTo>
                    <a:pt x="720" y="36"/>
                    <a:pt x="720" y="36"/>
                    <a:pt x="720" y="36"/>
                  </a:cubicBezTo>
                  <a:cubicBezTo>
                    <a:pt x="722" y="15"/>
                    <a:pt x="706" y="0"/>
                    <a:pt x="685" y="1"/>
                  </a:cubicBezTo>
                  <a:cubicBezTo>
                    <a:pt x="424" y="2"/>
                    <a:pt x="424" y="2"/>
                    <a:pt x="424" y="2"/>
                  </a:cubicBezTo>
                  <a:cubicBezTo>
                    <a:pt x="405" y="4"/>
                    <a:pt x="400" y="24"/>
                    <a:pt x="412" y="37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442" y="67"/>
                    <a:pt x="154" y="355"/>
                    <a:pt x="120" y="389"/>
                  </a:cubicBezTo>
                  <a:cubicBezTo>
                    <a:pt x="81" y="428"/>
                    <a:pt x="29" y="440"/>
                    <a:pt x="0" y="410"/>
                  </a:cubicBezTo>
                  <a:cubicBezTo>
                    <a:pt x="0" y="410"/>
                    <a:pt x="16" y="433"/>
                    <a:pt x="59" y="438"/>
                  </a:cubicBezTo>
                  <a:cubicBezTo>
                    <a:pt x="78" y="440"/>
                    <a:pt x="468" y="437"/>
                    <a:pt x="468" y="437"/>
                  </a:cubicBezTo>
                  <a:close/>
                </a:path>
              </a:pathLst>
            </a:custGeom>
            <a:solidFill>
              <a:srgbClr val="009FE9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18600000">
              <a:off x="3405500" y="3641204"/>
              <a:ext cx="1101436" cy="3138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9"/>
          <p:cNvGrpSpPr/>
          <p:nvPr/>
        </p:nvGrpSpPr>
        <p:grpSpPr bwMode="auto">
          <a:xfrm>
            <a:off x="991916" y="1507627"/>
            <a:ext cx="2397083" cy="839047"/>
            <a:chOff x="1281134" y="1924692"/>
            <a:chExt cx="2222291" cy="777734"/>
          </a:xfrm>
        </p:grpSpPr>
        <p:sp>
          <p:nvSpPr>
            <p:cNvPr id="33" name="矩形 32"/>
            <p:cNvSpPr/>
            <p:nvPr/>
          </p:nvSpPr>
          <p:spPr>
            <a:xfrm>
              <a:off x="2703400" y="1924692"/>
              <a:ext cx="741868" cy="256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21"/>
            <p:cNvSpPr>
              <a:spLocks noChangeArrowheads="1"/>
            </p:cNvSpPr>
            <p:nvPr/>
          </p:nvSpPr>
          <p:spPr bwMode="auto">
            <a:xfrm>
              <a:off x="1281134" y="2167515"/>
              <a:ext cx="2222291" cy="53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22"/>
          <p:cNvGrpSpPr/>
          <p:nvPr/>
        </p:nvGrpSpPr>
        <p:grpSpPr bwMode="auto">
          <a:xfrm>
            <a:off x="991916" y="2822598"/>
            <a:ext cx="2397083" cy="840760"/>
            <a:chOff x="1281134" y="1923703"/>
            <a:chExt cx="2222291" cy="779322"/>
          </a:xfrm>
        </p:grpSpPr>
        <p:sp>
          <p:nvSpPr>
            <p:cNvPr id="31" name="矩形 30"/>
            <p:cNvSpPr/>
            <p:nvPr/>
          </p:nvSpPr>
          <p:spPr>
            <a:xfrm>
              <a:off x="2703400" y="1923703"/>
              <a:ext cx="741868" cy="256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24"/>
            <p:cNvSpPr>
              <a:spLocks noChangeArrowheads="1"/>
            </p:cNvSpPr>
            <p:nvPr/>
          </p:nvSpPr>
          <p:spPr bwMode="auto">
            <a:xfrm>
              <a:off x="1281134" y="2168114"/>
              <a:ext cx="2222291" cy="53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25"/>
          <p:cNvGrpSpPr/>
          <p:nvPr/>
        </p:nvGrpSpPr>
        <p:grpSpPr bwMode="auto">
          <a:xfrm>
            <a:off x="5628558" y="1507627"/>
            <a:ext cx="2398795" cy="839047"/>
            <a:chOff x="1279925" y="1924692"/>
            <a:chExt cx="2223878" cy="777734"/>
          </a:xfrm>
        </p:grpSpPr>
        <p:sp>
          <p:nvSpPr>
            <p:cNvPr id="29" name="矩形 28"/>
            <p:cNvSpPr/>
            <p:nvPr/>
          </p:nvSpPr>
          <p:spPr>
            <a:xfrm>
              <a:off x="1279925" y="1924692"/>
              <a:ext cx="741868" cy="256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7"/>
            <p:cNvSpPr>
              <a:spLocks noChangeArrowheads="1"/>
            </p:cNvSpPr>
            <p:nvPr/>
          </p:nvSpPr>
          <p:spPr bwMode="auto">
            <a:xfrm>
              <a:off x="1279925" y="2167515"/>
              <a:ext cx="2223878" cy="53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28"/>
          <p:cNvGrpSpPr/>
          <p:nvPr/>
        </p:nvGrpSpPr>
        <p:grpSpPr bwMode="auto">
          <a:xfrm>
            <a:off x="5628558" y="2822598"/>
            <a:ext cx="2398795" cy="840760"/>
            <a:chOff x="1279925" y="1923703"/>
            <a:chExt cx="2223878" cy="779322"/>
          </a:xfrm>
        </p:grpSpPr>
        <p:sp>
          <p:nvSpPr>
            <p:cNvPr id="27" name="矩形 26"/>
            <p:cNvSpPr/>
            <p:nvPr/>
          </p:nvSpPr>
          <p:spPr>
            <a:xfrm>
              <a:off x="1279925" y="1923703"/>
              <a:ext cx="741868" cy="256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30"/>
            <p:cNvSpPr>
              <a:spLocks noChangeArrowheads="1"/>
            </p:cNvSpPr>
            <p:nvPr/>
          </p:nvSpPr>
          <p:spPr bwMode="auto">
            <a:xfrm>
              <a:off x="1279925" y="2168114"/>
              <a:ext cx="2223878" cy="534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31"/>
          <p:cNvGrpSpPr/>
          <p:nvPr/>
        </p:nvGrpSpPr>
        <p:grpSpPr bwMode="auto">
          <a:xfrm>
            <a:off x="4762185" y="803911"/>
            <a:ext cx="1457084" cy="1196830"/>
            <a:chOff x="4776480" y="1140088"/>
            <a:chExt cx="1350835" cy="1109372"/>
          </a:xfrm>
        </p:grpSpPr>
        <p:sp>
          <p:nvSpPr>
            <p:cNvPr id="25" name="Freeform 9"/>
            <p:cNvSpPr/>
            <p:nvPr/>
          </p:nvSpPr>
          <p:spPr bwMode="auto">
            <a:xfrm>
              <a:off x="4776480" y="1289274"/>
              <a:ext cx="1350835" cy="960186"/>
            </a:xfrm>
            <a:custGeom>
              <a:avLst/>
              <a:gdLst>
                <a:gd name="T0" fmla="*/ 254 w 718"/>
                <a:gd name="T1" fmla="*/ 3 h 440"/>
                <a:gd name="T2" fmla="*/ 190 w 718"/>
                <a:gd name="T3" fmla="*/ 41 h 440"/>
                <a:gd name="T4" fmla="*/ 69 w 718"/>
                <a:gd name="T5" fmla="*/ 163 h 440"/>
                <a:gd name="T6" fmla="*/ 37 w 718"/>
                <a:gd name="T7" fmla="*/ 130 h 440"/>
                <a:gd name="T8" fmla="*/ 2 w 718"/>
                <a:gd name="T9" fmla="*/ 143 h 440"/>
                <a:gd name="T10" fmla="*/ 2 w 718"/>
                <a:gd name="T11" fmla="*/ 404 h 440"/>
                <a:gd name="T12" fmla="*/ 36 w 718"/>
                <a:gd name="T13" fmla="*/ 438 h 440"/>
                <a:gd name="T14" fmla="*/ 297 w 718"/>
                <a:gd name="T15" fmla="*/ 438 h 440"/>
                <a:gd name="T16" fmla="*/ 310 w 718"/>
                <a:gd name="T17" fmla="*/ 403 h 440"/>
                <a:gd name="T18" fmla="*/ 279 w 718"/>
                <a:gd name="T19" fmla="*/ 372 h 440"/>
                <a:gd name="T20" fmla="*/ 602 w 718"/>
                <a:gd name="T21" fmla="*/ 50 h 440"/>
                <a:gd name="T22" fmla="*/ 718 w 718"/>
                <a:gd name="T23" fmla="*/ 31 h 440"/>
                <a:gd name="T24" fmla="*/ 662 w 718"/>
                <a:gd name="T25" fmla="*/ 2 h 440"/>
                <a:gd name="T26" fmla="*/ 254 w 718"/>
                <a:gd name="T27" fmla="*/ 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440">
                  <a:moveTo>
                    <a:pt x="254" y="3"/>
                  </a:moveTo>
                  <a:cubicBezTo>
                    <a:pt x="233" y="3"/>
                    <a:pt x="209" y="22"/>
                    <a:pt x="190" y="41"/>
                  </a:cubicBezTo>
                  <a:cubicBezTo>
                    <a:pt x="69" y="163"/>
                    <a:pt x="69" y="163"/>
                    <a:pt x="69" y="163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25" y="119"/>
                    <a:pt x="4" y="124"/>
                    <a:pt x="2" y="143"/>
                  </a:cubicBezTo>
                  <a:cubicBezTo>
                    <a:pt x="2" y="404"/>
                    <a:pt x="2" y="404"/>
                    <a:pt x="2" y="404"/>
                  </a:cubicBezTo>
                  <a:cubicBezTo>
                    <a:pt x="0" y="424"/>
                    <a:pt x="16" y="440"/>
                    <a:pt x="36" y="438"/>
                  </a:cubicBezTo>
                  <a:cubicBezTo>
                    <a:pt x="297" y="438"/>
                    <a:pt x="297" y="438"/>
                    <a:pt x="297" y="438"/>
                  </a:cubicBezTo>
                  <a:cubicBezTo>
                    <a:pt x="316" y="436"/>
                    <a:pt x="322" y="416"/>
                    <a:pt x="310" y="403"/>
                  </a:cubicBezTo>
                  <a:cubicBezTo>
                    <a:pt x="279" y="372"/>
                    <a:pt x="279" y="372"/>
                    <a:pt x="279" y="372"/>
                  </a:cubicBezTo>
                  <a:cubicBezTo>
                    <a:pt x="279" y="372"/>
                    <a:pt x="567" y="84"/>
                    <a:pt x="602" y="50"/>
                  </a:cubicBezTo>
                  <a:cubicBezTo>
                    <a:pt x="640" y="12"/>
                    <a:pt x="689" y="2"/>
                    <a:pt x="718" y="31"/>
                  </a:cubicBezTo>
                  <a:cubicBezTo>
                    <a:pt x="718" y="31"/>
                    <a:pt x="706" y="7"/>
                    <a:pt x="662" y="2"/>
                  </a:cubicBezTo>
                  <a:cubicBezTo>
                    <a:pt x="644" y="0"/>
                    <a:pt x="254" y="3"/>
                    <a:pt x="254" y="3"/>
                  </a:cubicBezTo>
                  <a:close/>
                </a:path>
              </a:pathLst>
            </a:custGeom>
            <a:solidFill>
              <a:srgbClr val="009FE9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8600000">
              <a:off x="4713079" y="1533872"/>
              <a:ext cx="1101436" cy="3138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34"/>
          <p:cNvGrpSpPr/>
          <p:nvPr/>
        </p:nvGrpSpPr>
        <p:grpSpPr bwMode="auto">
          <a:xfrm>
            <a:off x="2863352" y="911914"/>
            <a:ext cx="1455372" cy="1135190"/>
            <a:chOff x="3016108" y="1240199"/>
            <a:chExt cx="1349248" cy="1052236"/>
          </a:xfrm>
          <a:solidFill>
            <a:schemeClr val="bg1"/>
          </a:solidFill>
        </p:grpSpPr>
        <p:sp>
          <p:nvSpPr>
            <p:cNvPr id="23" name="Freeform 7"/>
            <p:cNvSpPr/>
            <p:nvPr/>
          </p:nvSpPr>
          <p:spPr bwMode="auto">
            <a:xfrm>
              <a:off x="3016108" y="1289274"/>
              <a:ext cx="1349248" cy="960186"/>
            </a:xfrm>
            <a:custGeom>
              <a:avLst/>
              <a:gdLst>
                <a:gd name="T0" fmla="*/ 464 w 718"/>
                <a:gd name="T1" fmla="*/ 3 h 440"/>
                <a:gd name="T2" fmla="*/ 527 w 718"/>
                <a:gd name="T3" fmla="*/ 41 h 440"/>
                <a:gd name="T4" fmla="*/ 649 w 718"/>
                <a:gd name="T5" fmla="*/ 163 h 440"/>
                <a:gd name="T6" fmla="*/ 681 w 718"/>
                <a:gd name="T7" fmla="*/ 130 h 440"/>
                <a:gd name="T8" fmla="*/ 715 w 718"/>
                <a:gd name="T9" fmla="*/ 143 h 440"/>
                <a:gd name="T10" fmla="*/ 716 w 718"/>
                <a:gd name="T11" fmla="*/ 404 h 440"/>
                <a:gd name="T12" fmla="*/ 681 w 718"/>
                <a:gd name="T13" fmla="*/ 438 h 440"/>
                <a:gd name="T14" fmla="*/ 420 w 718"/>
                <a:gd name="T15" fmla="*/ 438 h 440"/>
                <a:gd name="T16" fmla="*/ 408 w 718"/>
                <a:gd name="T17" fmla="*/ 403 h 440"/>
                <a:gd name="T18" fmla="*/ 438 w 718"/>
                <a:gd name="T19" fmla="*/ 372 h 440"/>
                <a:gd name="T20" fmla="*/ 116 w 718"/>
                <a:gd name="T21" fmla="*/ 50 h 440"/>
                <a:gd name="T22" fmla="*/ 0 w 718"/>
                <a:gd name="T23" fmla="*/ 31 h 440"/>
                <a:gd name="T24" fmla="*/ 55 w 718"/>
                <a:gd name="T25" fmla="*/ 2 h 440"/>
                <a:gd name="T26" fmla="*/ 464 w 718"/>
                <a:gd name="T27" fmla="*/ 3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8" h="440">
                  <a:moveTo>
                    <a:pt x="464" y="3"/>
                  </a:moveTo>
                  <a:cubicBezTo>
                    <a:pt x="485" y="3"/>
                    <a:pt x="509" y="22"/>
                    <a:pt x="527" y="41"/>
                  </a:cubicBezTo>
                  <a:cubicBezTo>
                    <a:pt x="649" y="163"/>
                    <a:pt x="649" y="163"/>
                    <a:pt x="649" y="163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92" y="119"/>
                    <a:pt x="714" y="124"/>
                    <a:pt x="715" y="143"/>
                  </a:cubicBezTo>
                  <a:cubicBezTo>
                    <a:pt x="716" y="404"/>
                    <a:pt x="716" y="404"/>
                    <a:pt x="716" y="404"/>
                  </a:cubicBezTo>
                  <a:cubicBezTo>
                    <a:pt x="718" y="424"/>
                    <a:pt x="702" y="440"/>
                    <a:pt x="681" y="438"/>
                  </a:cubicBezTo>
                  <a:cubicBezTo>
                    <a:pt x="420" y="438"/>
                    <a:pt x="420" y="438"/>
                    <a:pt x="420" y="438"/>
                  </a:cubicBezTo>
                  <a:cubicBezTo>
                    <a:pt x="401" y="436"/>
                    <a:pt x="396" y="416"/>
                    <a:pt x="408" y="403"/>
                  </a:cubicBezTo>
                  <a:cubicBezTo>
                    <a:pt x="438" y="372"/>
                    <a:pt x="438" y="372"/>
                    <a:pt x="438" y="372"/>
                  </a:cubicBezTo>
                  <a:cubicBezTo>
                    <a:pt x="438" y="372"/>
                    <a:pt x="150" y="84"/>
                    <a:pt x="116" y="50"/>
                  </a:cubicBezTo>
                  <a:cubicBezTo>
                    <a:pt x="77" y="12"/>
                    <a:pt x="29" y="2"/>
                    <a:pt x="0" y="31"/>
                  </a:cubicBezTo>
                  <a:cubicBezTo>
                    <a:pt x="0" y="31"/>
                    <a:pt x="12" y="7"/>
                    <a:pt x="55" y="2"/>
                  </a:cubicBezTo>
                  <a:cubicBezTo>
                    <a:pt x="74" y="0"/>
                    <a:pt x="464" y="3"/>
                    <a:pt x="464" y="3"/>
                  </a:cubicBezTo>
                  <a:close/>
                </a:path>
              </a:pathLst>
            </a:custGeom>
            <a:solidFill>
              <a:srgbClr val="009FE9"/>
            </a:solidFill>
            <a:ln w="6350"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3000000">
              <a:off x="3408273" y="1609383"/>
              <a:ext cx="1052236" cy="3138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719453" y="2118882"/>
            <a:ext cx="1689944" cy="916028"/>
            <a:chOff x="3757553" y="2195082"/>
            <a:chExt cx="1689944" cy="9160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圆角矩形 19"/>
            <p:cNvSpPr/>
            <p:nvPr/>
          </p:nvSpPr>
          <p:spPr bwMode="auto">
            <a:xfrm>
              <a:off x="3757553" y="2195082"/>
              <a:ext cx="1689944" cy="916028"/>
            </a:xfrm>
            <a:prstGeom prst="roundRect">
              <a:avLst>
                <a:gd name="adj" fmla="val 6382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矩形 39"/>
            <p:cNvSpPr>
              <a:spLocks noChangeArrowheads="1"/>
            </p:cNvSpPr>
            <p:nvPr/>
          </p:nvSpPr>
          <p:spPr bwMode="auto">
            <a:xfrm>
              <a:off x="4082134" y="2439190"/>
              <a:ext cx="104078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   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792592" y="3680121"/>
            <a:ext cx="1094088" cy="1361800"/>
            <a:chOff x="5773095" y="2500189"/>
            <a:chExt cx="1772818" cy="2206609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"/>
          <p:cNvGrpSpPr/>
          <p:nvPr/>
        </p:nvGrpSpPr>
        <p:grpSpPr bwMode="auto">
          <a:xfrm>
            <a:off x="538956" y="3430588"/>
            <a:ext cx="1001713" cy="1003300"/>
            <a:chOff x="559093" y="3540757"/>
            <a:chExt cx="1001898" cy="1001899"/>
          </a:xfrm>
        </p:grpSpPr>
        <p:sp>
          <p:nvSpPr>
            <p:cNvPr id="70" name="Freeform 8"/>
            <p:cNvSpPr/>
            <p:nvPr/>
          </p:nvSpPr>
          <p:spPr bwMode="auto">
            <a:xfrm>
              <a:off x="559093" y="3540757"/>
              <a:ext cx="1001898" cy="1001899"/>
            </a:xfrm>
            <a:custGeom>
              <a:avLst/>
              <a:gdLst>
                <a:gd name="T0" fmla="*/ 1815189154 w 553"/>
                <a:gd name="T1" fmla="*/ 1815192778 h 553"/>
                <a:gd name="T2" fmla="*/ 0 w 553"/>
                <a:gd name="T3" fmla="*/ 1815192778 h 553"/>
                <a:gd name="T4" fmla="*/ 0 w 553"/>
                <a:gd name="T5" fmla="*/ 0 h 553"/>
                <a:gd name="T6" fmla="*/ 1815189154 w 553"/>
                <a:gd name="T7" fmla="*/ 0 h 553"/>
                <a:gd name="T8" fmla="*/ 1815189154 w 553"/>
                <a:gd name="T9" fmla="*/ 1815192778 h 553"/>
                <a:gd name="T10" fmla="*/ 1815189154 w 553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76"/>
            <p:cNvSpPr>
              <a:spLocks noEditPoints="1"/>
            </p:cNvSpPr>
            <p:nvPr/>
          </p:nvSpPr>
          <p:spPr bwMode="auto">
            <a:xfrm>
              <a:off x="840928" y="3815570"/>
              <a:ext cx="438228" cy="452272"/>
            </a:xfrm>
            <a:custGeom>
              <a:avLst/>
              <a:gdLst>
                <a:gd name="T0" fmla="*/ 2147483647 w 156"/>
                <a:gd name="T1" fmla="*/ 2147483647 h 161"/>
                <a:gd name="T2" fmla="*/ 2147483647 w 156"/>
                <a:gd name="T3" fmla="*/ 2147483647 h 161"/>
                <a:gd name="T4" fmla="*/ 2147483647 w 156"/>
                <a:gd name="T5" fmla="*/ 2147483647 h 161"/>
                <a:gd name="T6" fmla="*/ 2147483647 w 156"/>
                <a:gd name="T7" fmla="*/ 2147483647 h 161"/>
                <a:gd name="T8" fmla="*/ 0 w 156"/>
                <a:gd name="T9" fmla="*/ 2147483647 h 161"/>
                <a:gd name="T10" fmla="*/ 0 w 156"/>
                <a:gd name="T11" fmla="*/ 2147483647 h 161"/>
                <a:gd name="T12" fmla="*/ 2147483647 w 156"/>
                <a:gd name="T13" fmla="*/ 2147483647 h 161"/>
                <a:gd name="T14" fmla="*/ 2147483647 w 156"/>
                <a:gd name="T15" fmla="*/ 2147483647 h 161"/>
                <a:gd name="T16" fmla="*/ 2147483647 w 156"/>
                <a:gd name="T17" fmla="*/ 0 h 161"/>
                <a:gd name="T18" fmla="*/ 2147483647 w 156"/>
                <a:gd name="T19" fmla="*/ 2147483647 h 161"/>
                <a:gd name="T20" fmla="*/ 2147483647 w 156"/>
                <a:gd name="T21" fmla="*/ 2147483647 h 161"/>
                <a:gd name="T22" fmla="*/ 0 w 156"/>
                <a:gd name="T23" fmla="*/ 2147483647 h 161"/>
                <a:gd name="T24" fmla="*/ 2147483647 w 156"/>
                <a:gd name="T25" fmla="*/ 2147483647 h 161"/>
                <a:gd name="T26" fmla="*/ 2147483647 w 156"/>
                <a:gd name="T27" fmla="*/ 2147483647 h 161"/>
                <a:gd name="T28" fmla="*/ 2147483647 w 156"/>
                <a:gd name="T29" fmla="*/ 2147483647 h 161"/>
                <a:gd name="T30" fmla="*/ 2147483647 w 156"/>
                <a:gd name="T31" fmla="*/ 2147483647 h 161"/>
                <a:gd name="T32" fmla="*/ 2147483647 w 156"/>
                <a:gd name="T33" fmla="*/ 2147483647 h 161"/>
                <a:gd name="T34" fmla="*/ 2147483647 w 156"/>
                <a:gd name="T35" fmla="*/ 2147483647 h 161"/>
                <a:gd name="T36" fmla="*/ 2147483647 w 156"/>
                <a:gd name="T37" fmla="*/ 2147483647 h 161"/>
                <a:gd name="T38" fmla="*/ 2147483647 w 156"/>
                <a:gd name="T39" fmla="*/ 2147483647 h 161"/>
                <a:gd name="T40" fmla="*/ 2147483647 w 156"/>
                <a:gd name="T41" fmla="*/ 2147483647 h 161"/>
                <a:gd name="T42" fmla="*/ 2147483647 w 156"/>
                <a:gd name="T43" fmla="*/ 2147483647 h 161"/>
                <a:gd name="T44" fmla="*/ 2147483647 w 156"/>
                <a:gd name="T45" fmla="*/ 2147483647 h 161"/>
                <a:gd name="T46" fmla="*/ 2147483647 w 156"/>
                <a:gd name="T47" fmla="*/ 2147483647 h 161"/>
                <a:gd name="T48" fmla="*/ 2147483647 w 156"/>
                <a:gd name="T49" fmla="*/ 2147483647 h 161"/>
                <a:gd name="T50" fmla="*/ 2147483647 w 156"/>
                <a:gd name="T51" fmla="*/ 2147483647 h 161"/>
                <a:gd name="T52" fmla="*/ 2147483647 w 156"/>
                <a:gd name="T53" fmla="*/ 2147483647 h 161"/>
                <a:gd name="T54" fmla="*/ 2147483647 w 156"/>
                <a:gd name="T55" fmla="*/ 2147483647 h 161"/>
                <a:gd name="T56" fmla="*/ 2147483647 w 156"/>
                <a:gd name="T57" fmla="*/ 2147483647 h 161"/>
                <a:gd name="T58" fmla="*/ 2147483647 w 156"/>
                <a:gd name="T59" fmla="*/ 2147483647 h 161"/>
                <a:gd name="T60" fmla="*/ 2147483647 w 156"/>
                <a:gd name="T61" fmla="*/ 2147483647 h 161"/>
                <a:gd name="T62" fmla="*/ 2147483647 w 156"/>
                <a:gd name="T63" fmla="*/ 2147483647 h 161"/>
                <a:gd name="T64" fmla="*/ 2147483647 w 156"/>
                <a:gd name="T65" fmla="*/ 2147483647 h 161"/>
                <a:gd name="T66" fmla="*/ 2147483647 w 156"/>
                <a:gd name="T67" fmla="*/ 2147483647 h 161"/>
                <a:gd name="T68" fmla="*/ 2147483647 w 156"/>
                <a:gd name="T69" fmla="*/ 2147483647 h 161"/>
                <a:gd name="T70" fmla="*/ 2147483647 w 156"/>
                <a:gd name="T71" fmla="*/ 2147483647 h 161"/>
                <a:gd name="T72" fmla="*/ 2147483647 w 156"/>
                <a:gd name="T73" fmla="*/ 2147483647 h 16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6" h="161">
                  <a:moveTo>
                    <a:pt x="120" y="64"/>
                  </a:moveTo>
                  <a:lnTo>
                    <a:pt x="120" y="137"/>
                  </a:lnTo>
                  <a:lnTo>
                    <a:pt x="127" y="137"/>
                  </a:lnTo>
                  <a:lnTo>
                    <a:pt x="127" y="55"/>
                  </a:lnTo>
                  <a:lnTo>
                    <a:pt x="120" y="64"/>
                  </a:lnTo>
                  <a:close/>
                  <a:moveTo>
                    <a:pt x="0" y="144"/>
                  </a:moveTo>
                  <a:lnTo>
                    <a:pt x="156" y="144"/>
                  </a:lnTo>
                  <a:lnTo>
                    <a:pt x="156" y="161"/>
                  </a:lnTo>
                  <a:lnTo>
                    <a:pt x="0" y="161"/>
                  </a:lnTo>
                  <a:lnTo>
                    <a:pt x="0" y="144"/>
                  </a:lnTo>
                  <a:close/>
                  <a:moveTo>
                    <a:pt x="0" y="100"/>
                  </a:moveTo>
                  <a:lnTo>
                    <a:pt x="49" y="50"/>
                  </a:lnTo>
                  <a:lnTo>
                    <a:pt x="71" y="71"/>
                  </a:lnTo>
                  <a:lnTo>
                    <a:pt x="130" y="12"/>
                  </a:lnTo>
                  <a:lnTo>
                    <a:pt x="118" y="0"/>
                  </a:lnTo>
                  <a:lnTo>
                    <a:pt x="156" y="0"/>
                  </a:lnTo>
                  <a:lnTo>
                    <a:pt x="156" y="38"/>
                  </a:lnTo>
                  <a:lnTo>
                    <a:pt x="144" y="26"/>
                  </a:lnTo>
                  <a:lnTo>
                    <a:pt x="71" y="100"/>
                  </a:lnTo>
                  <a:lnTo>
                    <a:pt x="49" y="78"/>
                  </a:lnTo>
                  <a:lnTo>
                    <a:pt x="0" y="128"/>
                  </a:lnTo>
                  <a:lnTo>
                    <a:pt x="0" y="100"/>
                  </a:lnTo>
                  <a:close/>
                  <a:moveTo>
                    <a:pt x="134" y="48"/>
                  </a:moveTo>
                  <a:lnTo>
                    <a:pt x="134" y="137"/>
                  </a:lnTo>
                  <a:lnTo>
                    <a:pt x="144" y="137"/>
                  </a:lnTo>
                  <a:lnTo>
                    <a:pt x="144" y="38"/>
                  </a:lnTo>
                  <a:lnTo>
                    <a:pt x="134" y="48"/>
                  </a:lnTo>
                  <a:close/>
                  <a:moveTo>
                    <a:pt x="14" y="128"/>
                  </a:moveTo>
                  <a:lnTo>
                    <a:pt x="14" y="137"/>
                  </a:lnTo>
                  <a:lnTo>
                    <a:pt x="21" y="137"/>
                  </a:lnTo>
                  <a:lnTo>
                    <a:pt x="21" y="118"/>
                  </a:lnTo>
                  <a:lnTo>
                    <a:pt x="14" y="128"/>
                  </a:lnTo>
                  <a:close/>
                  <a:moveTo>
                    <a:pt x="28" y="111"/>
                  </a:moveTo>
                  <a:lnTo>
                    <a:pt x="28" y="137"/>
                  </a:lnTo>
                  <a:lnTo>
                    <a:pt x="38" y="137"/>
                  </a:lnTo>
                  <a:lnTo>
                    <a:pt x="38" y="104"/>
                  </a:lnTo>
                  <a:lnTo>
                    <a:pt x="28" y="111"/>
                  </a:lnTo>
                  <a:close/>
                  <a:moveTo>
                    <a:pt x="42" y="97"/>
                  </a:moveTo>
                  <a:lnTo>
                    <a:pt x="42" y="137"/>
                  </a:lnTo>
                  <a:lnTo>
                    <a:pt x="52" y="137"/>
                  </a:lnTo>
                  <a:lnTo>
                    <a:pt x="52" y="93"/>
                  </a:lnTo>
                  <a:lnTo>
                    <a:pt x="49" y="90"/>
                  </a:lnTo>
                  <a:lnTo>
                    <a:pt x="42" y="97"/>
                  </a:lnTo>
                  <a:close/>
                  <a:moveTo>
                    <a:pt x="59" y="100"/>
                  </a:moveTo>
                  <a:lnTo>
                    <a:pt x="59" y="137"/>
                  </a:lnTo>
                  <a:lnTo>
                    <a:pt x="68" y="137"/>
                  </a:lnTo>
                  <a:lnTo>
                    <a:pt x="68" y="109"/>
                  </a:lnTo>
                  <a:lnTo>
                    <a:pt x="61" y="102"/>
                  </a:lnTo>
                  <a:lnTo>
                    <a:pt x="59" y="100"/>
                  </a:lnTo>
                  <a:close/>
                  <a:moveTo>
                    <a:pt x="73" y="109"/>
                  </a:moveTo>
                  <a:lnTo>
                    <a:pt x="73" y="137"/>
                  </a:lnTo>
                  <a:lnTo>
                    <a:pt x="82" y="137"/>
                  </a:lnTo>
                  <a:lnTo>
                    <a:pt x="82" y="100"/>
                  </a:lnTo>
                  <a:lnTo>
                    <a:pt x="80" y="102"/>
                  </a:lnTo>
                  <a:lnTo>
                    <a:pt x="73" y="109"/>
                  </a:lnTo>
                  <a:close/>
                  <a:moveTo>
                    <a:pt x="90" y="95"/>
                  </a:moveTo>
                  <a:lnTo>
                    <a:pt x="90" y="137"/>
                  </a:lnTo>
                  <a:lnTo>
                    <a:pt x="99" y="137"/>
                  </a:lnTo>
                  <a:lnTo>
                    <a:pt x="99" y="85"/>
                  </a:lnTo>
                  <a:lnTo>
                    <a:pt x="90" y="95"/>
                  </a:lnTo>
                  <a:close/>
                  <a:moveTo>
                    <a:pt x="104" y="78"/>
                  </a:moveTo>
                  <a:lnTo>
                    <a:pt x="104" y="137"/>
                  </a:lnTo>
                  <a:lnTo>
                    <a:pt x="113" y="137"/>
                  </a:lnTo>
                  <a:lnTo>
                    <a:pt x="113" y="69"/>
                  </a:lnTo>
                  <a:lnTo>
                    <a:pt x="104" y="78"/>
                  </a:ln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6"/>
          <p:cNvGrpSpPr/>
          <p:nvPr/>
        </p:nvGrpSpPr>
        <p:grpSpPr bwMode="auto">
          <a:xfrm>
            <a:off x="1721644" y="3430588"/>
            <a:ext cx="1003300" cy="1003300"/>
            <a:chOff x="1742166" y="3540757"/>
            <a:chExt cx="1001898" cy="1001899"/>
          </a:xfrm>
        </p:grpSpPr>
        <p:sp>
          <p:nvSpPr>
            <p:cNvPr id="68" name="Freeform 9"/>
            <p:cNvSpPr/>
            <p:nvPr/>
          </p:nvSpPr>
          <p:spPr bwMode="auto">
            <a:xfrm>
              <a:off x="1742166" y="3540757"/>
              <a:ext cx="1001898" cy="1001899"/>
            </a:xfrm>
            <a:custGeom>
              <a:avLst/>
              <a:gdLst>
                <a:gd name="T0" fmla="*/ 1815189154 w 553"/>
                <a:gd name="T1" fmla="*/ 1815192778 h 553"/>
                <a:gd name="T2" fmla="*/ 0 w 553"/>
                <a:gd name="T3" fmla="*/ 1815192778 h 553"/>
                <a:gd name="T4" fmla="*/ 0 w 553"/>
                <a:gd name="T5" fmla="*/ 0 h 553"/>
                <a:gd name="T6" fmla="*/ 1815189154 w 553"/>
                <a:gd name="T7" fmla="*/ 0 h 553"/>
                <a:gd name="T8" fmla="*/ 1815189154 w 553"/>
                <a:gd name="T9" fmla="*/ 1815192778 h 553"/>
                <a:gd name="T10" fmla="*/ 1815189154 w 553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278"/>
            <p:cNvSpPr>
              <a:spLocks noEditPoints="1"/>
            </p:cNvSpPr>
            <p:nvPr/>
          </p:nvSpPr>
          <p:spPr bwMode="auto">
            <a:xfrm>
              <a:off x="2025405" y="3822593"/>
              <a:ext cx="435420" cy="438226"/>
            </a:xfrm>
            <a:custGeom>
              <a:avLst/>
              <a:gdLst>
                <a:gd name="T0" fmla="*/ 2147483647 w 66"/>
                <a:gd name="T1" fmla="*/ 2147483647 h 66"/>
                <a:gd name="T2" fmla="*/ 0 w 66"/>
                <a:gd name="T3" fmla="*/ 2147483647 h 66"/>
                <a:gd name="T4" fmla="*/ 2147483647 w 66"/>
                <a:gd name="T5" fmla="*/ 2147483647 h 66"/>
                <a:gd name="T6" fmla="*/ 2147483647 w 66"/>
                <a:gd name="T7" fmla="*/ 2147483647 h 66"/>
                <a:gd name="T8" fmla="*/ 2147483647 w 66"/>
                <a:gd name="T9" fmla="*/ 2147483647 h 66"/>
                <a:gd name="T10" fmla="*/ 2147483647 w 66"/>
                <a:gd name="T11" fmla="*/ 2147483647 h 66"/>
                <a:gd name="T12" fmla="*/ 2147483647 w 66"/>
                <a:gd name="T13" fmla="*/ 2147483647 h 66"/>
                <a:gd name="T14" fmla="*/ 2147483647 w 66"/>
                <a:gd name="T15" fmla="*/ 2147483647 h 66"/>
                <a:gd name="T16" fmla="*/ 2147483647 w 66"/>
                <a:gd name="T17" fmla="*/ 2147483647 h 66"/>
                <a:gd name="T18" fmla="*/ 2147483647 w 66"/>
                <a:gd name="T19" fmla="*/ 2147483647 h 66"/>
                <a:gd name="T20" fmla="*/ 2147483647 w 66"/>
                <a:gd name="T21" fmla="*/ 2147483647 h 66"/>
                <a:gd name="T22" fmla="*/ 2147483647 w 66"/>
                <a:gd name="T23" fmla="*/ 2147483647 h 66"/>
                <a:gd name="T24" fmla="*/ 2147483647 w 66"/>
                <a:gd name="T25" fmla="*/ 2147483647 h 66"/>
                <a:gd name="T26" fmla="*/ 2147483647 w 66"/>
                <a:gd name="T27" fmla="*/ 2147483647 h 66"/>
                <a:gd name="T28" fmla="*/ 2147483647 w 66"/>
                <a:gd name="T29" fmla="*/ 2147483647 h 66"/>
                <a:gd name="T30" fmla="*/ 2147483647 w 66"/>
                <a:gd name="T31" fmla="*/ 2147483647 h 66"/>
                <a:gd name="T32" fmla="*/ 2147483647 w 66"/>
                <a:gd name="T33" fmla="*/ 2147483647 h 66"/>
                <a:gd name="T34" fmla="*/ 2147483647 w 66"/>
                <a:gd name="T35" fmla="*/ 2147483647 h 66"/>
                <a:gd name="T36" fmla="*/ 2147483647 w 66"/>
                <a:gd name="T37" fmla="*/ 2147483647 h 66"/>
                <a:gd name="T38" fmla="*/ 2147483647 w 66"/>
                <a:gd name="T39" fmla="*/ 2147483647 h 66"/>
                <a:gd name="T40" fmla="*/ 2147483647 w 66"/>
                <a:gd name="T41" fmla="*/ 2147483647 h 66"/>
                <a:gd name="T42" fmla="*/ 2147483647 w 66"/>
                <a:gd name="T43" fmla="*/ 2147483647 h 66"/>
                <a:gd name="T44" fmla="*/ 2147483647 w 66"/>
                <a:gd name="T45" fmla="*/ 2147483647 h 66"/>
                <a:gd name="T46" fmla="*/ 2147483647 w 66"/>
                <a:gd name="T47" fmla="*/ 2147483647 h 66"/>
                <a:gd name="T48" fmla="*/ 2147483647 w 66"/>
                <a:gd name="T49" fmla="*/ 2147483647 h 66"/>
                <a:gd name="T50" fmla="*/ 2147483647 w 66"/>
                <a:gd name="T51" fmla="*/ 2147483647 h 66"/>
                <a:gd name="T52" fmla="*/ 2147483647 w 66"/>
                <a:gd name="T53" fmla="*/ 2147483647 h 66"/>
                <a:gd name="T54" fmla="*/ 2147483647 w 66"/>
                <a:gd name="T55" fmla="*/ 2147483647 h 66"/>
                <a:gd name="T56" fmla="*/ 2147483647 w 66"/>
                <a:gd name="T57" fmla="*/ 2147483647 h 66"/>
                <a:gd name="T58" fmla="*/ 2147483647 w 66"/>
                <a:gd name="T59" fmla="*/ 2147483647 h 66"/>
                <a:gd name="T60" fmla="*/ 2147483647 w 66"/>
                <a:gd name="T61" fmla="*/ 2147483647 h 66"/>
                <a:gd name="T62" fmla="*/ 2147483647 w 66"/>
                <a:gd name="T63" fmla="*/ 2147483647 h 66"/>
                <a:gd name="T64" fmla="*/ 2147483647 w 66"/>
                <a:gd name="T65" fmla="*/ 214748364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51" y="0"/>
                    <a:pt x="66" y="15"/>
                    <a:pt x="66" y="33"/>
                  </a:cubicBezTo>
                  <a:cubicBezTo>
                    <a:pt x="66" y="51"/>
                    <a:pt x="51" y="66"/>
                    <a:pt x="33" y="66"/>
                  </a:cubicBezTo>
                  <a:cubicBezTo>
                    <a:pt x="15" y="66"/>
                    <a:pt x="0" y="51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lose/>
                  <a:moveTo>
                    <a:pt x="33" y="5"/>
                  </a:moveTo>
                  <a:cubicBezTo>
                    <a:pt x="25" y="5"/>
                    <a:pt x="18" y="8"/>
                    <a:pt x="13" y="13"/>
                  </a:cubicBezTo>
                  <a:cubicBezTo>
                    <a:pt x="8" y="18"/>
                    <a:pt x="5" y="25"/>
                    <a:pt x="5" y="33"/>
                  </a:cubicBezTo>
                  <a:cubicBezTo>
                    <a:pt x="5" y="41"/>
                    <a:pt x="8" y="48"/>
                    <a:pt x="13" y="53"/>
                  </a:cubicBezTo>
                  <a:cubicBezTo>
                    <a:pt x="18" y="58"/>
                    <a:pt x="25" y="61"/>
                    <a:pt x="33" y="61"/>
                  </a:cubicBezTo>
                  <a:cubicBezTo>
                    <a:pt x="41" y="61"/>
                    <a:pt x="48" y="58"/>
                    <a:pt x="53" y="53"/>
                  </a:cubicBezTo>
                  <a:cubicBezTo>
                    <a:pt x="58" y="48"/>
                    <a:pt x="61" y="41"/>
                    <a:pt x="61" y="33"/>
                  </a:cubicBezTo>
                  <a:cubicBezTo>
                    <a:pt x="61" y="25"/>
                    <a:pt x="58" y="18"/>
                    <a:pt x="53" y="13"/>
                  </a:cubicBezTo>
                  <a:cubicBezTo>
                    <a:pt x="48" y="8"/>
                    <a:pt x="41" y="5"/>
                    <a:pt x="33" y="5"/>
                  </a:cubicBezTo>
                  <a:close/>
                  <a:moveTo>
                    <a:pt x="32" y="53"/>
                  </a:moveTo>
                  <a:cubicBezTo>
                    <a:pt x="34" y="53"/>
                    <a:pt x="34" y="53"/>
                    <a:pt x="34" y="53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7" y="49"/>
                    <a:pt x="39" y="48"/>
                    <a:pt x="41" y="46"/>
                  </a:cubicBezTo>
                  <a:cubicBezTo>
                    <a:pt x="43" y="44"/>
                    <a:pt x="44" y="42"/>
                    <a:pt x="44" y="39"/>
                  </a:cubicBezTo>
                  <a:cubicBezTo>
                    <a:pt x="44" y="38"/>
                    <a:pt x="44" y="37"/>
                    <a:pt x="43" y="35"/>
                  </a:cubicBezTo>
                  <a:cubicBezTo>
                    <a:pt x="43" y="34"/>
                    <a:pt x="42" y="33"/>
                    <a:pt x="41" y="33"/>
                  </a:cubicBezTo>
                  <a:cubicBezTo>
                    <a:pt x="41" y="32"/>
                    <a:pt x="40" y="31"/>
                    <a:pt x="38" y="31"/>
                  </a:cubicBezTo>
                  <a:cubicBezTo>
                    <a:pt x="38" y="30"/>
                    <a:pt x="36" y="30"/>
                    <a:pt x="34" y="2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6" y="18"/>
                    <a:pt x="37" y="18"/>
                    <a:pt x="37" y="19"/>
                  </a:cubicBezTo>
                  <a:cubicBezTo>
                    <a:pt x="38" y="20"/>
                    <a:pt x="39" y="21"/>
                    <a:pt x="39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0"/>
                    <a:pt x="42" y="18"/>
                    <a:pt x="40" y="16"/>
                  </a:cubicBezTo>
                  <a:cubicBezTo>
                    <a:pt x="39" y="15"/>
                    <a:pt x="37" y="14"/>
                    <a:pt x="34" y="1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4" y="18"/>
                    <a:pt x="23" y="21"/>
                    <a:pt x="23" y="23"/>
                  </a:cubicBezTo>
                  <a:cubicBezTo>
                    <a:pt x="23" y="25"/>
                    <a:pt x="23" y="27"/>
                    <a:pt x="24" y="28"/>
                  </a:cubicBezTo>
                  <a:cubicBezTo>
                    <a:pt x="25" y="29"/>
                    <a:pt x="26" y="30"/>
                    <a:pt x="27" y="31"/>
                  </a:cubicBezTo>
                  <a:cubicBezTo>
                    <a:pt x="29" y="32"/>
                    <a:pt x="30" y="33"/>
                    <a:pt x="32" y="33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0" y="46"/>
                    <a:pt x="29" y="45"/>
                    <a:pt x="28" y="43"/>
                  </a:cubicBezTo>
                  <a:cubicBezTo>
                    <a:pt x="27" y="42"/>
                    <a:pt x="26" y="41"/>
                    <a:pt x="26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1"/>
                    <a:pt x="23" y="43"/>
                    <a:pt x="24" y="45"/>
                  </a:cubicBezTo>
                  <a:cubicBezTo>
                    <a:pt x="25" y="46"/>
                    <a:pt x="26" y="47"/>
                    <a:pt x="27" y="48"/>
                  </a:cubicBezTo>
                  <a:cubicBezTo>
                    <a:pt x="28" y="48"/>
                    <a:pt x="30" y="49"/>
                    <a:pt x="32" y="49"/>
                  </a:cubicBezTo>
                  <a:cubicBezTo>
                    <a:pt x="32" y="53"/>
                    <a:pt x="32" y="53"/>
                    <a:pt x="32" y="53"/>
                  </a:cubicBezTo>
                  <a:close/>
                  <a:moveTo>
                    <a:pt x="32" y="18"/>
                  </a:moveTo>
                  <a:cubicBezTo>
                    <a:pt x="30" y="18"/>
                    <a:pt x="29" y="18"/>
                    <a:pt x="28" y="20"/>
                  </a:cubicBezTo>
                  <a:cubicBezTo>
                    <a:pt x="27" y="21"/>
                    <a:pt x="27" y="22"/>
                    <a:pt x="27" y="23"/>
                  </a:cubicBezTo>
                  <a:cubicBezTo>
                    <a:pt x="27" y="25"/>
                    <a:pt x="27" y="26"/>
                    <a:pt x="28" y="27"/>
                  </a:cubicBezTo>
                  <a:cubicBezTo>
                    <a:pt x="29" y="28"/>
                    <a:pt x="30" y="28"/>
                    <a:pt x="32" y="29"/>
                  </a:cubicBezTo>
                  <a:cubicBezTo>
                    <a:pt x="32" y="18"/>
                    <a:pt x="32" y="18"/>
                    <a:pt x="32" y="18"/>
                  </a:cubicBezTo>
                  <a:close/>
                  <a:moveTo>
                    <a:pt x="34" y="46"/>
                  </a:moveTo>
                  <a:cubicBezTo>
                    <a:pt x="36" y="46"/>
                    <a:pt x="37" y="45"/>
                    <a:pt x="38" y="44"/>
                  </a:cubicBezTo>
                  <a:cubicBezTo>
                    <a:pt x="39" y="42"/>
                    <a:pt x="40" y="41"/>
                    <a:pt x="40" y="39"/>
                  </a:cubicBezTo>
                  <a:cubicBezTo>
                    <a:pt x="40" y="38"/>
                    <a:pt x="39" y="37"/>
                    <a:pt x="39" y="36"/>
                  </a:cubicBezTo>
                  <a:cubicBezTo>
                    <a:pt x="38" y="35"/>
                    <a:pt x="36" y="34"/>
                    <a:pt x="34" y="34"/>
                  </a:cubicBezTo>
                  <a:cubicBezTo>
                    <a:pt x="34" y="46"/>
                    <a:pt x="34" y="46"/>
                    <a:pt x="34" y="46"/>
                  </a:cubicBezTo>
                  <a:close/>
                  <a:moveTo>
                    <a:pt x="50" y="15"/>
                  </a:moveTo>
                  <a:cubicBezTo>
                    <a:pt x="46" y="11"/>
                    <a:pt x="40" y="8"/>
                    <a:pt x="33" y="8"/>
                  </a:cubicBezTo>
                  <a:cubicBezTo>
                    <a:pt x="26" y="8"/>
                    <a:pt x="20" y="11"/>
                    <a:pt x="16" y="15"/>
                  </a:cubicBezTo>
                  <a:cubicBezTo>
                    <a:pt x="11" y="20"/>
                    <a:pt x="9" y="26"/>
                    <a:pt x="9" y="33"/>
                  </a:cubicBezTo>
                  <a:cubicBezTo>
                    <a:pt x="9" y="40"/>
                    <a:pt x="11" y="46"/>
                    <a:pt x="16" y="50"/>
                  </a:cubicBezTo>
                  <a:cubicBezTo>
                    <a:pt x="20" y="54"/>
                    <a:pt x="26" y="57"/>
                    <a:pt x="33" y="57"/>
                  </a:cubicBezTo>
                  <a:cubicBezTo>
                    <a:pt x="40" y="57"/>
                    <a:pt x="46" y="54"/>
                    <a:pt x="50" y="50"/>
                  </a:cubicBezTo>
                  <a:cubicBezTo>
                    <a:pt x="55" y="46"/>
                    <a:pt x="57" y="40"/>
                    <a:pt x="57" y="33"/>
                  </a:cubicBezTo>
                  <a:cubicBezTo>
                    <a:pt x="57" y="26"/>
                    <a:pt x="55" y="20"/>
                    <a:pt x="50" y="15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组合 9"/>
          <p:cNvGrpSpPr/>
          <p:nvPr/>
        </p:nvGrpSpPr>
        <p:grpSpPr bwMode="auto">
          <a:xfrm>
            <a:off x="2897981" y="3430588"/>
            <a:ext cx="1000125" cy="1003300"/>
            <a:chOff x="2917993" y="3540757"/>
            <a:chExt cx="1000087" cy="1001899"/>
          </a:xfrm>
        </p:grpSpPr>
        <p:sp>
          <p:nvSpPr>
            <p:cNvPr id="63" name="Freeform 10"/>
            <p:cNvSpPr/>
            <p:nvPr/>
          </p:nvSpPr>
          <p:spPr bwMode="auto">
            <a:xfrm>
              <a:off x="2917993" y="3540757"/>
              <a:ext cx="1000087" cy="1001899"/>
            </a:xfrm>
            <a:custGeom>
              <a:avLst/>
              <a:gdLst>
                <a:gd name="T0" fmla="*/ 1811909434 w 552"/>
                <a:gd name="T1" fmla="*/ 1815192778 h 553"/>
                <a:gd name="T2" fmla="*/ 0 w 552"/>
                <a:gd name="T3" fmla="*/ 1815192778 h 553"/>
                <a:gd name="T4" fmla="*/ 0 w 552"/>
                <a:gd name="T5" fmla="*/ 0 h 553"/>
                <a:gd name="T6" fmla="*/ 1811909434 w 552"/>
                <a:gd name="T7" fmla="*/ 0 h 553"/>
                <a:gd name="T8" fmla="*/ 1811909434 w 552"/>
                <a:gd name="T9" fmla="*/ 1815192778 h 553"/>
                <a:gd name="T10" fmla="*/ 1811909434 w 552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3">
                  <a:moveTo>
                    <a:pt x="552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191271" y="3817255"/>
              <a:ext cx="453530" cy="448902"/>
              <a:chOff x="1269099" y="-1383290"/>
              <a:chExt cx="701115" cy="693963"/>
            </a:xfrm>
            <a:solidFill>
              <a:schemeClr val="bg1"/>
            </a:solidFill>
          </p:grpSpPr>
          <p:sp>
            <p:nvSpPr>
              <p:cNvPr id="65" name="Freeform 279"/>
              <p:cNvSpPr>
                <a:spLocks noEditPoints="1"/>
              </p:cNvSpPr>
              <p:nvPr/>
            </p:nvSpPr>
            <p:spPr bwMode="auto">
              <a:xfrm>
                <a:off x="1269099" y="-1157748"/>
                <a:ext cx="483378" cy="468421"/>
              </a:xfrm>
              <a:custGeom>
                <a:avLst/>
                <a:gdLst>
                  <a:gd name="T0" fmla="*/ 47 w 47"/>
                  <a:gd name="T1" fmla="*/ 25 h 46"/>
                  <a:gd name="T2" fmla="*/ 45 w 47"/>
                  <a:gd name="T3" fmla="*/ 20 h 46"/>
                  <a:gd name="T4" fmla="*/ 41 w 47"/>
                  <a:gd name="T5" fmla="*/ 18 h 46"/>
                  <a:gd name="T6" fmla="*/ 39 w 47"/>
                  <a:gd name="T7" fmla="*/ 12 h 46"/>
                  <a:gd name="T8" fmla="*/ 41 w 47"/>
                  <a:gd name="T9" fmla="*/ 8 h 46"/>
                  <a:gd name="T10" fmla="*/ 37 w 47"/>
                  <a:gd name="T11" fmla="*/ 5 h 46"/>
                  <a:gd name="T12" fmla="*/ 32 w 47"/>
                  <a:gd name="T13" fmla="*/ 8 h 46"/>
                  <a:gd name="T14" fmla="*/ 27 w 47"/>
                  <a:gd name="T15" fmla="*/ 4 h 46"/>
                  <a:gd name="T16" fmla="*/ 25 w 47"/>
                  <a:gd name="T17" fmla="*/ 0 h 46"/>
                  <a:gd name="T18" fmla="*/ 20 w 47"/>
                  <a:gd name="T19" fmla="*/ 1 h 46"/>
                  <a:gd name="T20" fmla="*/ 19 w 47"/>
                  <a:gd name="T21" fmla="*/ 6 h 46"/>
                  <a:gd name="T22" fmla="*/ 12 w 47"/>
                  <a:gd name="T23" fmla="*/ 7 h 46"/>
                  <a:gd name="T24" fmla="*/ 8 w 47"/>
                  <a:gd name="T25" fmla="*/ 5 h 46"/>
                  <a:gd name="T26" fmla="*/ 6 w 47"/>
                  <a:gd name="T27" fmla="*/ 10 h 46"/>
                  <a:gd name="T28" fmla="*/ 8 w 47"/>
                  <a:gd name="T29" fmla="*/ 14 h 46"/>
                  <a:gd name="T30" fmla="*/ 5 w 47"/>
                  <a:gd name="T31" fmla="*/ 20 h 46"/>
                  <a:gd name="T32" fmla="*/ 0 w 47"/>
                  <a:gd name="T33" fmla="*/ 21 h 46"/>
                  <a:gd name="T34" fmla="*/ 1 w 47"/>
                  <a:gd name="T35" fmla="*/ 26 h 46"/>
                  <a:gd name="T36" fmla="*/ 6 w 47"/>
                  <a:gd name="T37" fmla="*/ 27 h 46"/>
                  <a:gd name="T38" fmla="*/ 8 w 47"/>
                  <a:gd name="T39" fmla="*/ 34 h 46"/>
                  <a:gd name="T40" fmla="*/ 6 w 47"/>
                  <a:gd name="T41" fmla="*/ 38 h 46"/>
                  <a:gd name="T42" fmla="*/ 10 w 47"/>
                  <a:gd name="T43" fmla="*/ 41 h 46"/>
                  <a:gd name="T44" fmla="*/ 15 w 47"/>
                  <a:gd name="T45" fmla="*/ 38 h 46"/>
                  <a:gd name="T46" fmla="*/ 20 w 47"/>
                  <a:gd name="T47" fmla="*/ 42 h 46"/>
                  <a:gd name="T48" fmla="*/ 22 w 47"/>
                  <a:gd name="T49" fmla="*/ 46 h 46"/>
                  <a:gd name="T50" fmla="*/ 27 w 47"/>
                  <a:gd name="T51" fmla="*/ 45 h 46"/>
                  <a:gd name="T52" fmla="*/ 28 w 47"/>
                  <a:gd name="T53" fmla="*/ 40 h 46"/>
                  <a:gd name="T54" fmla="*/ 34 w 47"/>
                  <a:gd name="T55" fmla="*/ 38 h 46"/>
                  <a:gd name="T56" fmla="*/ 39 w 47"/>
                  <a:gd name="T57" fmla="*/ 41 h 46"/>
                  <a:gd name="T58" fmla="*/ 41 w 47"/>
                  <a:gd name="T59" fmla="*/ 36 h 46"/>
                  <a:gd name="T60" fmla="*/ 39 w 47"/>
                  <a:gd name="T61" fmla="*/ 32 h 46"/>
                  <a:gd name="T62" fmla="*/ 42 w 47"/>
                  <a:gd name="T63" fmla="*/ 26 h 46"/>
                  <a:gd name="T64" fmla="*/ 23 w 47"/>
                  <a:gd name="T65" fmla="*/ 34 h 46"/>
                  <a:gd name="T66" fmla="*/ 13 w 47"/>
                  <a:gd name="T67" fmla="*/ 23 h 46"/>
                  <a:gd name="T68" fmla="*/ 34 w 47"/>
                  <a:gd name="T6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" h="46">
                    <a:moveTo>
                      <a:pt x="45" y="26"/>
                    </a:moveTo>
                    <a:cubicBezTo>
                      <a:pt x="46" y="26"/>
                      <a:pt x="47" y="25"/>
                      <a:pt x="47" y="2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0"/>
                      <a:pt x="46" y="20"/>
                      <a:pt x="45" y="2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0"/>
                      <a:pt x="41" y="19"/>
                      <a:pt x="41" y="18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3"/>
                      <a:pt x="38" y="12"/>
                      <a:pt x="39" y="12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2" y="9"/>
                      <a:pt x="42" y="8"/>
                      <a:pt x="41" y="8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8"/>
                      <a:pt x="33" y="8"/>
                      <a:pt x="32" y="8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5"/>
                      <a:pt x="27" y="4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0" y="6"/>
                      <a:pt x="19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3" y="8"/>
                      <a:pt x="12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9"/>
                      <a:pt x="6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3"/>
                      <a:pt x="8" y="1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5" y="20"/>
                      <a:pt x="5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1" y="26"/>
                      <a:pt x="1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7"/>
                      <a:pt x="6" y="2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8" y="33"/>
                      <a:pt x="8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8"/>
                      <a:pt x="6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10" y="41"/>
                      <a:pt x="10" y="41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8"/>
                      <a:pt x="14" y="38"/>
                      <a:pt x="15" y="38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0" y="40"/>
                      <a:pt x="20" y="41"/>
                      <a:pt x="20" y="42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0" y="46"/>
                      <a:pt x="21" y="46"/>
                      <a:pt x="22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6" y="46"/>
                      <a:pt x="27" y="46"/>
                      <a:pt x="27" y="45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1"/>
                      <a:pt x="27" y="40"/>
                      <a:pt x="28" y="40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3" y="38"/>
                      <a:pt x="34" y="38"/>
                      <a:pt x="34" y="38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2" y="38"/>
                      <a:pt x="42" y="37"/>
                      <a:pt x="41" y="36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38" y="33"/>
                      <a:pt x="38" y="32"/>
                      <a:pt x="39" y="32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2" y="26"/>
                      <a:pt x="42" y="26"/>
                    </a:cubicBezTo>
                    <a:cubicBezTo>
                      <a:pt x="45" y="26"/>
                      <a:pt x="45" y="26"/>
                      <a:pt x="45" y="26"/>
                    </a:cubicBezTo>
                    <a:close/>
                    <a:moveTo>
                      <a:pt x="23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18" y="34"/>
                      <a:pt x="13" y="29"/>
                      <a:pt x="13" y="23"/>
                    </a:cubicBezTo>
                    <a:cubicBezTo>
                      <a:pt x="13" y="17"/>
                      <a:pt x="18" y="12"/>
                      <a:pt x="23" y="12"/>
                    </a:cubicBezTo>
                    <a:cubicBezTo>
                      <a:pt x="29" y="12"/>
                      <a:pt x="34" y="17"/>
                      <a:pt x="34" y="23"/>
                    </a:cubicBezTo>
                    <a:cubicBezTo>
                      <a:pt x="34" y="29"/>
                      <a:pt x="29" y="34"/>
                      <a:pt x="23" y="3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80"/>
              <p:cNvSpPr>
                <a:spLocks noEditPoints="1"/>
              </p:cNvSpPr>
              <p:nvPr/>
            </p:nvSpPr>
            <p:spPr bwMode="auto">
              <a:xfrm>
                <a:off x="1595702" y="-1383290"/>
                <a:ext cx="269990" cy="273249"/>
              </a:xfrm>
              <a:custGeom>
                <a:avLst/>
                <a:gdLst>
                  <a:gd name="T0" fmla="*/ 26 w 26"/>
                  <a:gd name="T1" fmla="*/ 15 h 27"/>
                  <a:gd name="T2" fmla="*/ 25 w 26"/>
                  <a:gd name="T3" fmla="*/ 12 h 27"/>
                  <a:gd name="T4" fmla="*/ 23 w 26"/>
                  <a:gd name="T5" fmla="*/ 11 h 27"/>
                  <a:gd name="T6" fmla="*/ 22 w 26"/>
                  <a:gd name="T7" fmla="*/ 7 h 27"/>
                  <a:gd name="T8" fmla="*/ 23 w 26"/>
                  <a:gd name="T9" fmla="*/ 5 h 27"/>
                  <a:gd name="T10" fmla="*/ 20 w 26"/>
                  <a:gd name="T11" fmla="*/ 4 h 27"/>
                  <a:gd name="T12" fmla="*/ 18 w 26"/>
                  <a:gd name="T13" fmla="*/ 5 h 27"/>
                  <a:gd name="T14" fmla="*/ 15 w 26"/>
                  <a:gd name="T15" fmla="*/ 3 h 27"/>
                  <a:gd name="T16" fmla="*/ 14 w 26"/>
                  <a:gd name="T17" fmla="*/ 0 h 27"/>
                  <a:gd name="T18" fmla="*/ 11 w 26"/>
                  <a:gd name="T19" fmla="*/ 1 h 27"/>
                  <a:gd name="T20" fmla="*/ 10 w 26"/>
                  <a:gd name="T21" fmla="*/ 4 h 27"/>
                  <a:gd name="T22" fmla="*/ 7 w 26"/>
                  <a:gd name="T23" fmla="*/ 5 h 27"/>
                  <a:gd name="T24" fmla="*/ 4 w 26"/>
                  <a:gd name="T25" fmla="*/ 4 h 27"/>
                  <a:gd name="T26" fmla="*/ 3 w 26"/>
                  <a:gd name="T27" fmla="*/ 6 h 27"/>
                  <a:gd name="T28" fmla="*/ 4 w 26"/>
                  <a:gd name="T29" fmla="*/ 9 h 27"/>
                  <a:gd name="T30" fmla="*/ 2 w 26"/>
                  <a:gd name="T31" fmla="*/ 12 h 27"/>
                  <a:gd name="T32" fmla="*/ 0 w 26"/>
                  <a:gd name="T33" fmla="*/ 13 h 27"/>
                  <a:gd name="T34" fmla="*/ 1 w 26"/>
                  <a:gd name="T35" fmla="*/ 15 h 27"/>
                  <a:gd name="T36" fmla="*/ 3 w 26"/>
                  <a:gd name="T37" fmla="*/ 16 h 27"/>
                  <a:gd name="T38" fmla="*/ 4 w 26"/>
                  <a:gd name="T39" fmla="*/ 20 h 27"/>
                  <a:gd name="T40" fmla="*/ 3 w 26"/>
                  <a:gd name="T41" fmla="*/ 22 h 27"/>
                  <a:gd name="T42" fmla="*/ 6 w 26"/>
                  <a:gd name="T43" fmla="*/ 24 h 27"/>
                  <a:gd name="T44" fmla="*/ 8 w 26"/>
                  <a:gd name="T45" fmla="*/ 22 h 27"/>
                  <a:gd name="T46" fmla="*/ 11 w 26"/>
                  <a:gd name="T47" fmla="*/ 24 h 27"/>
                  <a:gd name="T48" fmla="*/ 12 w 26"/>
                  <a:gd name="T49" fmla="*/ 27 h 27"/>
                  <a:gd name="T50" fmla="*/ 15 w 26"/>
                  <a:gd name="T51" fmla="*/ 26 h 27"/>
                  <a:gd name="T52" fmla="*/ 15 w 26"/>
                  <a:gd name="T53" fmla="*/ 23 h 27"/>
                  <a:gd name="T54" fmla="*/ 19 w 26"/>
                  <a:gd name="T55" fmla="*/ 22 h 27"/>
                  <a:gd name="T56" fmla="*/ 22 w 26"/>
                  <a:gd name="T57" fmla="*/ 24 h 27"/>
                  <a:gd name="T58" fmla="*/ 23 w 26"/>
                  <a:gd name="T59" fmla="*/ 21 h 27"/>
                  <a:gd name="T60" fmla="*/ 22 w 26"/>
                  <a:gd name="T61" fmla="*/ 19 h 27"/>
                  <a:gd name="T62" fmla="*/ 24 w 26"/>
                  <a:gd name="T63" fmla="*/ 15 h 27"/>
                  <a:gd name="T64" fmla="*/ 13 w 26"/>
                  <a:gd name="T65" fmla="*/ 20 h 27"/>
                  <a:gd name="T66" fmla="*/ 7 w 26"/>
                  <a:gd name="T67" fmla="*/ 14 h 27"/>
                  <a:gd name="T68" fmla="*/ 19 w 26"/>
                  <a:gd name="T6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6" h="27">
                    <a:moveTo>
                      <a:pt x="25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2"/>
                      <a:pt x="26" y="12"/>
                      <a:pt x="25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2"/>
                      <a:pt x="23" y="11"/>
                      <a:pt x="23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5"/>
                      <a:pt x="23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8" y="5"/>
                      <a:pt x="18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3"/>
                      <a:pt x="15" y="3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0"/>
                      <a:pt x="1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0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4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1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5" y="24"/>
                      <a:pt x="6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8" y="22"/>
                      <a:pt x="8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4"/>
                      <a:pt x="11" y="24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2" y="27"/>
                      <a:pt x="12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3"/>
                      <a:pt x="15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19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2" y="24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1"/>
                      <a:pt x="23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2" y="19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5"/>
                      <a:pt x="24" y="15"/>
                    </a:cubicBezTo>
                    <a:cubicBezTo>
                      <a:pt x="25" y="15"/>
                      <a:pt x="25" y="15"/>
                      <a:pt x="25" y="15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0" y="20"/>
                      <a:pt x="7" y="17"/>
                      <a:pt x="7" y="14"/>
                    </a:cubicBezTo>
                    <a:cubicBezTo>
                      <a:pt x="7" y="10"/>
                      <a:pt x="10" y="8"/>
                      <a:pt x="13" y="8"/>
                    </a:cubicBezTo>
                    <a:cubicBezTo>
                      <a:pt x="16" y="8"/>
                      <a:pt x="19" y="10"/>
                      <a:pt x="19" y="14"/>
                    </a:cubicBezTo>
                    <a:cubicBezTo>
                      <a:pt x="19" y="17"/>
                      <a:pt x="16" y="20"/>
                      <a:pt x="13" y="2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81"/>
              <p:cNvSpPr>
                <a:spLocks noEditPoints="1"/>
              </p:cNvSpPr>
              <p:nvPr/>
            </p:nvSpPr>
            <p:spPr bwMode="auto">
              <a:xfrm>
                <a:off x="1743762" y="-962576"/>
                <a:ext cx="226452" cy="221202"/>
              </a:xfrm>
              <a:custGeom>
                <a:avLst/>
                <a:gdLst>
                  <a:gd name="T0" fmla="*/ 22 w 22"/>
                  <a:gd name="T1" fmla="*/ 12 h 22"/>
                  <a:gd name="T2" fmla="*/ 21 w 22"/>
                  <a:gd name="T3" fmla="*/ 9 h 22"/>
                  <a:gd name="T4" fmla="*/ 19 w 22"/>
                  <a:gd name="T5" fmla="*/ 9 h 22"/>
                  <a:gd name="T6" fmla="*/ 18 w 22"/>
                  <a:gd name="T7" fmla="*/ 6 h 22"/>
                  <a:gd name="T8" fmla="*/ 19 w 22"/>
                  <a:gd name="T9" fmla="*/ 4 h 22"/>
                  <a:gd name="T10" fmla="*/ 17 w 22"/>
                  <a:gd name="T11" fmla="*/ 3 h 22"/>
                  <a:gd name="T12" fmla="*/ 15 w 22"/>
                  <a:gd name="T13" fmla="*/ 4 h 22"/>
                  <a:gd name="T14" fmla="*/ 13 w 22"/>
                  <a:gd name="T15" fmla="*/ 2 h 22"/>
                  <a:gd name="T16" fmla="*/ 12 w 22"/>
                  <a:gd name="T17" fmla="*/ 0 h 22"/>
                  <a:gd name="T18" fmla="*/ 10 w 22"/>
                  <a:gd name="T19" fmla="*/ 1 h 22"/>
                  <a:gd name="T20" fmla="*/ 9 w 22"/>
                  <a:gd name="T21" fmla="*/ 3 h 22"/>
                  <a:gd name="T22" fmla="*/ 6 w 22"/>
                  <a:gd name="T23" fmla="*/ 4 h 22"/>
                  <a:gd name="T24" fmla="*/ 4 w 22"/>
                  <a:gd name="T25" fmla="*/ 3 h 22"/>
                  <a:gd name="T26" fmla="*/ 3 w 22"/>
                  <a:gd name="T27" fmla="*/ 5 h 22"/>
                  <a:gd name="T28" fmla="*/ 4 w 22"/>
                  <a:gd name="T29" fmla="*/ 7 h 22"/>
                  <a:gd name="T30" fmla="*/ 2 w 22"/>
                  <a:gd name="T31" fmla="*/ 9 h 22"/>
                  <a:gd name="T32" fmla="*/ 0 w 22"/>
                  <a:gd name="T33" fmla="*/ 10 h 22"/>
                  <a:gd name="T34" fmla="*/ 1 w 22"/>
                  <a:gd name="T35" fmla="*/ 12 h 22"/>
                  <a:gd name="T36" fmla="*/ 3 w 22"/>
                  <a:gd name="T37" fmla="*/ 13 h 22"/>
                  <a:gd name="T38" fmla="*/ 4 w 22"/>
                  <a:gd name="T39" fmla="*/ 16 h 22"/>
                  <a:gd name="T40" fmla="*/ 3 w 22"/>
                  <a:gd name="T41" fmla="*/ 18 h 22"/>
                  <a:gd name="T42" fmla="*/ 5 w 22"/>
                  <a:gd name="T43" fmla="*/ 19 h 22"/>
                  <a:gd name="T44" fmla="*/ 7 w 22"/>
                  <a:gd name="T45" fmla="*/ 18 h 22"/>
                  <a:gd name="T46" fmla="*/ 10 w 22"/>
                  <a:gd name="T47" fmla="*/ 20 h 22"/>
                  <a:gd name="T48" fmla="*/ 10 w 22"/>
                  <a:gd name="T49" fmla="*/ 22 h 22"/>
                  <a:gd name="T50" fmla="*/ 13 w 22"/>
                  <a:gd name="T51" fmla="*/ 21 h 22"/>
                  <a:gd name="T52" fmla="*/ 13 w 22"/>
                  <a:gd name="T53" fmla="*/ 19 h 22"/>
                  <a:gd name="T54" fmla="*/ 16 w 22"/>
                  <a:gd name="T55" fmla="*/ 18 h 22"/>
                  <a:gd name="T56" fmla="*/ 18 w 22"/>
                  <a:gd name="T57" fmla="*/ 19 h 22"/>
                  <a:gd name="T58" fmla="*/ 19 w 22"/>
                  <a:gd name="T59" fmla="*/ 17 h 22"/>
                  <a:gd name="T60" fmla="*/ 18 w 22"/>
                  <a:gd name="T61" fmla="*/ 15 h 22"/>
                  <a:gd name="T62" fmla="*/ 20 w 22"/>
                  <a:gd name="T63" fmla="*/ 12 h 22"/>
                  <a:gd name="T64" fmla="*/ 11 w 22"/>
                  <a:gd name="T65" fmla="*/ 16 h 22"/>
                  <a:gd name="T66" fmla="*/ 6 w 22"/>
                  <a:gd name="T67" fmla="*/ 11 h 22"/>
                  <a:gd name="T68" fmla="*/ 16 w 22"/>
                  <a:gd name="T69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22">
                    <a:moveTo>
                      <a:pt x="21" y="12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9"/>
                      <a:pt x="21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2"/>
                      <a:pt x="17" y="2"/>
                      <a:pt x="17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3"/>
                      <a:pt x="9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6"/>
                      <a:pt x="4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5" y="19"/>
                      <a:pt x="5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10" y="19"/>
                      <a:pt x="10" y="20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1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6" y="18"/>
                      <a:pt x="16" y="18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0" y="17"/>
                      <a:pt x="19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5"/>
                      <a:pt x="18" y="15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2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8" y="16"/>
                      <a:pt x="6" y="14"/>
                      <a:pt x="6" y="11"/>
                    </a:cubicBezTo>
                    <a:cubicBezTo>
                      <a:pt x="6" y="8"/>
                      <a:pt x="8" y="6"/>
                      <a:pt x="11" y="6"/>
                    </a:cubicBezTo>
                    <a:cubicBezTo>
                      <a:pt x="14" y="6"/>
                      <a:pt x="16" y="8"/>
                      <a:pt x="16" y="11"/>
                    </a:cubicBezTo>
                    <a:cubicBezTo>
                      <a:pt x="16" y="14"/>
                      <a:pt x="14" y="16"/>
                      <a:pt x="11" y="16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4072731" y="1112838"/>
            <a:ext cx="1000125" cy="1001712"/>
            <a:chOff x="4072731" y="1112838"/>
            <a:chExt cx="1000125" cy="1001712"/>
          </a:xfrm>
        </p:grpSpPr>
        <p:sp>
          <p:nvSpPr>
            <p:cNvPr id="35" name="Freeform 15"/>
            <p:cNvSpPr/>
            <p:nvPr/>
          </p:nvSpPr>
          <p:spPr bwMode="auto">
            <a:xfrm>
              <a:off x="4072731" y="1112838"/>
              <a:ext cx="1000125" cy="1001712"/>
            </a:xfrm>
            <a:custGeom>
              <a:avLst/>
              <a:gdLst>
                <a:gd name="T0" fmla="*/ 2147483646 w 552"/>
                <a:gd name="T1" fmla="*/ 2147483646 h 553"/>
                <a:gd name="T2" fmla="*/ 0 w 552"/>
                <a:gd name="T3" fmla="*/ 2147483646 h 553"/>
                <a:gd name="T4" fmla="*/ 0 w 552"/>
                <a:gd name="T5" fmla="*/ 0 h 553"/>
                <a:gd name="T6" fmla="*/ 2147483646 w 552"/>
                <a:gd name="T7" fmla="*/ 0 h 553"/>
                <a:gd name="T8" fmla="*/ 2147483646 w 552"/>
                <a:gd name="T9" fmla="*/ 2147483646 h 553"/>
                <a:gd name="T10" fmla="*/ 2147483646 w 552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3">
                  <a:moveTo>
                    <a:pt x="552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4366542" y="1435480"/>
              <a:ext cx="412502" cy="356427"/>
            </a:xfrm>
            <a:custGeom>
              <a:avLst/>
              <a:gdLst>
                <a:gd name="T0" fmla="*/ 2147483647 w 265"/>
                <a:gd name="T1" fmla="*/ 2147483647 h 252"/>
                <a:gd name="T2" fmla="*/ 2147483647 w 265"/>
                <a:gd name="T3" fmla="*/ 2147483647 h 252"/>
                <a:gd name="T4" fmla="*/ 2147483647 w 265"/>
                <a:gd name="T5" fmla="*/ 2147483647 h 252"/>
                <a:gd name="T6" fmla="*/ 2147483647 w 265"/>
                <a:gd name="T7" fmla="*/ 2147483647 h 252"/>
                <a:gd name="T8" fmla="*/ 2147483647 w 265"/>
                <a:gd name="T9" fmla="*/ 2147483647 h 252"/>
                <a:gd name="T10" fmla="*/ 2147483647 w 265"/>
                <a:gd name="T11" fmla="*/ 2147483647 h 252"/>
                <a:gd name="T12" fmla="*/ 2147483647 w 265"/>
                <a:gd name="T13" fmla="*/ 2147483647 h 252"/>
                <a:gd name="T14" fmla="*/ 2147483647 w 265"/>
                <a:gd name="T15" fmla="*/ 2147483647 h 252"/>
                <a:gd name="T16" fmla="*/ 2147483647 w 265"/>
                <a:gd name="T17" fmla="*/ 2147483647 h 252"/>
                <a:gd name="T18" fmla="*/ 2147483647 w 265"/>
                <a:gd name="T19" fmla="*/ 2147483647 h 252"/>
                <a:gd name="T20" fmla="*/ 2147483647 w 265"/>
                <a:gd name="T21" fmla="*/ 2147483647 h 252"/>
                <a:gd name="T22" fmla="*/ 2147483647 w 265"/>
                <a:gd name="T23" fmla="*/ 2147483647 h 252"/>
                <a:gd name="T24" fmla="*/ 2147483647 w 265"/>
                <a:gd name="T25" fmla="*/ 2147483647 h 252"/>
                <a:gd name="T26" fmla="*/ 2147483647 w 265"/>
                <a:gd name="T27" fmla="*/ 2147483647 h 252"/>
                <a:gd name="T28" fmla="*/ 2147483647 w 265"/>
                <a:gd name="T29" fmla="*/ 2147483647 h 252"/>
                <a:gd name="T30" fmla="*/ 2147483647 w 265"/>
                <a:gd name="T31" fmla="*/ 2147483647 h 252"/>
                <a:gd name="T32" fmla="*/ 2147483647 w 265"/>
                <a:gd name="T33" fmla="*/ 2147483647 h 252"/>
                <a:gd name="T34" fmla="*/ 2147483647 w 265"/>
                <a:gd name="T35" fmla="*/ 2147483647 h 252"/>
                <a:gd name="T36" fmla="*/ 2147483647 w 265"/>
                <a:gd name="T37" fmla="*/ 2147483647 h 252"/>
                <a:gd name="T38" fmla="*/ 2147483647 w 265"/>
                <a:gd name="T39" fmla="*/ 2147483647 h 252"/>
                <a:gd name="T40" fmla="*/ 2147483647 w 265"/>
                <a:gd name="T41" fmla="*/ 2147483647 h 252"/>
                <a:gd name="T42" fmla="*/ 2147483647 w 265"/>
                <a:gd name="T43" fmla="*/ 2147483647 h 252"/>
                <a:gd name="T44" fmla="*/ 2147483647 w 265"/>
                <a:gd name="T45" fmla="*/ 2147483647 h 252"/>
                <a:gd name="T46" fmla="*/ 2147483647 w 265"/>
                <a:gd name="T47" fmla="*/ 2147483647 h 252"/>
                <a:gd name="T48" fmla="*/ 2147483647 w 265"/>
                <a:gd name="T49" fmla="*/ 2147483647 h 252"/>
                <a:gd name="T50" fmla="*/ 2147483647 w 265"/>
                <a:gd name="T51" fmla="*/ 2147483647 h 252"/>
                <a:gd name="T52" fmla="*/ 2147483647 w 265"/>
                <a:gd name="T53" fmla="*/ 2147483647 h 252"/>
                <a:gd name="T54" fmla="*/ 2147483647 w 265"/>
                <a:gd name="T55" fmla="*/ 2147483647 h 252"/>
                <a:gd name="T56" fmla="*/ 2147483647 w 265"/>
                <a:gd name="T57" fmla="*/ 2147483647 h 252"/>
                <a:gd name="T58" fmla="*/ 2147483647 w 265"/>
                <a:gd name="T59" fmla="*/ 2147483647 h 252"/>
                <a:gd name="T60" fmla="*/ 2147483647 w 265"/>
                <a:gd name="T61" fmla="*/ 2147483647 h 252"/>
                <a:gd name="T62" fmla="*/ 2147483647 w 265"/>
                <a:gd name="T63" fmla="*/ 2147483647 h 252"/>
                <a:gd name="T64" fmla="*/ 2147483647 w 265"/>
                <a:gd name="T65" fmla="*/ 2147483647 h 252"/>
                <a:gd name="T66" fmla="*/ 2147483647 w 265"/>
                <a:gd name="T67" fmla="*/ 2147483647 h 252"/>
                <a:gd name="T68" fmla="*/ 2147483647 w 265"/>
                <a:gd name="T69" fmla="*/ 2147483647 h 252"/>
                <a:gd name="T70" fmla="*/ 2147483647 w 265"/>
                <a:gd name="T71" fmla="*/ 2147483647 h 252"/>
                <a:gd name="T72" fmla="*/ 2147483647 w 265"/>
                <a:gd name="T73" fmla="*/ 2147483647 h 252"/>
                <a:gd name="T74" fmla="*/ 2147483647 w 265"/>
                <a:gd name="T75" fmla="*/ 2147483647 h 252"/>
                <a:gd name="T76" fmla="*/ 2147483647 w 265"/>
                <a:gd name="T77" fmla="*/ 2147483647 h 252"/>
                <a:gd name="T78" fmla="*/ 2147483647 w 265"/>
                <a:gd name="T79" fmla="*/ 2147483647 h 252"/>
                <a:gd name="T80" fmla="*/ 2147483647 w 265"/>
                <a:gd name="T81" fmla="*/ 2147483647 h 252"/>
                <a:gd name="T82" fmla="*/ 2147483647 w 265"/>
                <a:gd name="T83" fmla="*/ 2147483647 h 252"/>
                <a:gd name="T84" fmla="*/ 2147483647 w 265"/>
                <a:gd name="T85" fmla="*/ 2147483647 h 252"/>
                <a:gd name="T86" fmla="*/ 2147483647 w 265"/>
                <a:gd name="T87" fmla="*/ 2147483647 h 252"/>
                <a:gd name="T88" fmla="*/ 2147483647 w 265"/>
                <a:gd name="T89" fmla="*/ 2147483647 h 252"/>
                <a:gd name="T90" fmla="*/ 2147483647 w 265"/>
                <a:gd name="T91" fmla="*/ 2147483647 h 252"/>
                <a:gd name="T92" fmla="*/ 2147483647 w 265"/>
                <a:gd name="T93" fmla="*/ 2147483647 h 252"/>
                <a:gd name="T94" fmla="*/ 2147483647 w 265"/>
                <a:gd name="T95" fmla="*/ 2147483647 h 252"/>
                <a:gd name="T96" fmla="*/ 2147483647 w 265"/>
                <a:gd name="T97" fmla="*/ 2147483647 h 252"/>
                <a:gd name="T98" fmla="*/ 2147483647 w 265"/>
                <a:gd name="T99" fmla="*/ 2147483647 h 252"/>
                <a:gd name="T100" fmla="*/ 2147483647 w 265"/>
                <a:gd name="T101" fmla="*/ 2147483647 h 252"/>
                <a:gd name="T102" fmla="*/ 2147483647 w 265"/>
                <a:gd name="T103" fmla="*/ 2147483647 h 252"/>
                <a:gd name="T104" fmla="*/ 2147483647 w 265"/>
                <a:gd name="T105" fmla="*/ 2147483647 h 252"/>
                <a:gd name="T106" fmla="*/ 2147483647 w 265"/>
                <a:gd name="T107" fmla="*/ 2147483647 h 2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65" h="252">
                  <a:moveTo>
                    <a:pt x="234" y="107"/>
                  </a:moveTo>
                  <a:cubicBezTo>
                    <a:pt x="235" y="101"/>
                    <a:pt x="236" y="94"/>
                    <a:pt x="236" y="87"/>
                  </a:cubicBezTo>
                  <a:cubicBezTo>
                    <a:pt x="247" y="86"/>
                    <a:pt x="259" y="81"/>
                    <a:pt x="261" y="98"/>
                  </a:cubicBezTo>
                  <a:cubicBezTo>
                    <a:pt x="265" y="122"/>
                    <a:pt x="261" y="126"/>
                    <a:pt x="229" y="129"/>
                  </a:cubicBezTo>
                  <a:cubicBezTo>
                    <a:pt x="229" y="152"/>
                    <a:pt x="230" y="175"/>
                    <a:pt x="229" y="198"/>
                  </a:cubicBezTo>
                  <a:cubicBezTo>
                    <a:pt x="228" y="206"/>
                    <a:pt x="222" y="214"/>
                    <a:pt x="219" y="222"/>
                  </a:cubicBezTo>
                  <a:cubicBezTo>
                    <a:pt x="217" y="225"/>
                    <a:pt x="213" y="227"/>
                    <a:pt x="214" y="229"/>
                  </a:cubicBezTo>
                  <a:cubicBezTo>
                    <a:pt x="214" y="252"/>
                    <a:pt x="198" y="249"/>
                    <a:pt x="186" y="246"/>
                  </a:cubicBezTo>
                  <a:cubicBezTo>
                    <a:pt x="179" y="245"/>
                    <a:pt x="173" y="235"/>
                    <a:pt x="166" y="229"/>
                  </a:cubicBezTo>
                  <a:cubicBezTo>
                    <a:pt x="167" y="228"/>
                    <a:pt x="168" y="226"/>
                    <a:pt x="170" y="224"/>
                  </a:cubicBezTo>
                  <a:cubicBezTo>
                    <a:pt x="145" y="224"/>
                    <a:pt x="121" y="224"/>
                    <a:pt x="96" y="224"/>
                  </a:cubicBezTo>
                  <a:cubicBezTo>
                    <a:pt x="89" y="246"/>
                    <a:pt x="82" y="251"/>
                    <a:pt x="62" y="247"/>
                  </a:cubicBezTo>
                  <a:cubicBezTo>
                    <a:pt x="59" y="246"/>
                    <a:pt x="56" y="246"/>
                    <a:pt x="55" y="244"/>
                  </a:cubicBezTo>
                  <a:cubicBezTo>
                    <a:pt x="48" y="229"/>
                    <a:pt x="38" y="214"/>
                    <a:pt x="36" y="198"/>
                  </a:cubicBezTo>
                  <a:cubicBezTo>
                    <a:pt x="33" y="176"/>
                    <a:pt x="35" y="153"/>
                    <a:pt x="35" y="131"/>
                  </a:cubicBezTo>
                  <a:cubicBezTo>
                    <a:pt x="3" y="123"/>
                    <a:pt x="0" y="120"/>
                    <a:pt x="3" y="98"/>
                  </a:cubicBezTo>
                  <a:cubicBezTo>
                    <a:pt x="5" y="86"/>
                    <a:pt x="7" y="85"/>
                    <a:pt x="28" y="87"/>
                  </a:cubicBezTo>
                  <a:cubicBezTo>
                    <a:pt x="29" y="94"/>
                    <a:pt x="30" y="101"/>
                    <a:pt x="31" y="107"/>
                  </a:cubicBezTo>
                  <a:cubicBezTo>
                    <a:pt x="32" y="107"/>
                    <a:pt x="34" y="107"/>
                    <a:pt x="35" y="107"/>
                  </a:cubicBezTo>
                  <a:cubicBezTo>
                    <a:pt x="35" y="88"/>
                    <a:pt x="36" y="68"/>
                    <a:pt x="35" y="49"/>
                  </a:cubicBezTo>
                  <a:cubicBezTo>
                    <a:pt x="34" y="35"/>
                    <a:pt x="41" y="27"/>
                    <a:pt x="53" y="22"/>
                  </a:cubicBezTo>
                  <a:cubicBezTo>
                    <a:pt x="106" y="1"/>
                    <a:pt x="158" y="0"/>
                    <a:pt x="211" y="20"/>
                  </a:cubicBezTo>
                  <a:cubicBezTo>
                    <a:pt x="225" y="25"/>
                    <a:pt x="230" y="32"/>
                    <a:pt x="229" y="46"/>
                  </a:cubicBezTo>
                  <a:cubicBezTo>
                    <a:pt x="229" y="67"/>
                    <a:pt x="229" y="87"/>
                    <a:pt x="229" y="107"/>
                  </a:cubicBezTo>
                  <a:cubicBezTo>
                    <a:pt x="231" y="107"/>
                    <a:pt x="233" y="107"/>
                    <a:pt x="234" y="107"/>
                  </a:cubicBezTo>
                  <a:close/>
                  <a:moveTo>
                    <a:pt x="176" y="127"/>
                  </a:moveTo>
                  <a:cubicBezTo>
                    <a:pt x="215" y="125"/>
                    <a:pt x="211" y="129"/>
                    <a:pt x="211" y="90"/>
                  </a:cubicBezTo>
                  <a:cubicBezTo>
                    <a:pt x="211" y="87"/>
                    <a:pt x="211" y="84"/>
                    <a:pt x="211" y="80"/>
                  </a:cubicBezTo>
                  <a:cubicBezTo>
                    <a:pt x="212" y="70"/>
                    <a:pt x="209" y="62"/>
                    <a:pt x="197" y="64"/>
                  </a:cubicBezTo>
                  <a:cubicBezTo>
                    <a:pt x="179" y="67"/>
                    <a:pt x="154" y="52"/>
                    <a:pt x="143" y="73"/>
                  </a:cubicBezTo>
                  <a:cubicBezTo>
                    <a:pt x="136" y="85"/>
                    <a:pt x="140" y="106"/>
                    <a:pt x="145" y="121"/>
                  </a:cubicBezTo>
                  <a:cubicBezTo>
                    <a:pt x="146" y="126"/>
                    <a:pt x="165" y="125"/>
                    <a:pt x="176" y="127"/>
                  </a:cubicBezTo>
                  <a:close/>
                  <a:moveTo>
                    <a:pt x="86" y="126"/>
                  </a:moveTo>
                  <a:cubicBezTo>
                    <a:pt x="91" y="126"/>
                    <a:pt x="97" y="125"/>
                    <a:pt x="102" y="126"/>
                  </a:cubicBezTo>
                  <a:cubicBezTo>
                    <a:pt x="119" y="128"/>
                    <a:pt x="125" y="121"/>
                    <a:pt x="123" y="104"/>
                  </a:cubicBezTo>
                  <a:cubicBezTo>
                    <a:pt x="123" y="96"/>
                    <a:pt x="123" y="87"/>
                    <a:pt x="123" y="78"/>
                  </a:cubicBezTo>
                  <a:cubicBezTo>
                    <a:pt x="123" y="58"/>
                    <a:pt x="107" y="62"/>
                    <a:pt x="98" y="64"/>
                  </a:cubicBezTo>
                  <a:cubicBezTo>
                    <a:pt x="83" y="68"/>
                    <a:pt x="59" y="49"/>
                    <a:pt x="54" y="78"/>
                  </a:cubicBezTo>
                  <a:cubicBezTo>
                    <a:pt x="52" y="88"/>
                    <a:pt x="53" y="99"/>
                    <a:pt x="53" y="110"/>
                  </a:cubicBezTo>
                  <a:cubicBezTo>
                    <a:pt x="53" y="121"/>
                    <a:pt x="57" y="126"/>
                    <a:pt x="68" y="126"/>
                  </a:cubicBezTo>
                  <a:cubicBezTo>
                    <a:pt x="74" y="125"/>
                    <a:pt x="80" y="126"/>
                    <a:pt x="86" y="126"/>
                  </a:cubicBezTo>
                  <a:close/>
                  <a:moveTo>
                    <a:pt x="93" y="31"/>
                  </a:moveTo>
                  <a:cubicBezTo>
                    <a:pt x="111" y="41"/>
                    <a:pt x="159" y="40"/>
                    <a:pt x="170" y="30"/>
                  </a:cubicBezTo>
                  <a:cubicBezTo>
                    <a:pt x="156" y="21"/>
                    <a:pt x="109" y="20"/>
                    <a:pt x="93" y="31"/>
                  </a:cubicBezTo>
                  <a:close/>
                  <a:moveTo>
                    <a:pt x="218" y="178"/>
                  </a:moveTo>
                  <a:cubicBezTo>
                    <a:pt x="206" y="170"/>
                    <a:pt x="199" y="161"/>
                    <a:pt x="192" y="161"/>
                  </a:cubicBezTo>
                  <a:cubicBezTo>
                    <a:pt x="186" y="161"/>
                    <a:pt x="180" y="172"/>
                    <a:pt x="174" y="178"/>
                  </a:cubicBezTo>
                  <a:cubicBezTo>
                    <a:pt x="180" y="184"/>
                    <a:pt x="186" y="194"/>
                    <a:pt x="193" y="196"/>
                  </a:cubicBezTo>
                  <a:cubicBezTo>
                    <a:pt x="199" y="197"/>
                    <a:pt x="206" y="187"/>
                    <a:pt x="218" y="178"/>
                  </a:cubicBezTo>
                  <a:close/>
                  <a:moveTo>
                    <a:pt x="98" y="177"/>
                  </a:moveTo>
                  <a:cubicBezTo>
                    <a:pt x="86" y="169"/>
                    <a:pt x="78" y="161"/>
                    <a:pt x="71" y="161"/>
                  </a:cubicBezTo>
                  <a:cubicBezTo>
                    <a:pt x="65" y="162"/>
                    <a:pt x="59" y="173"/>
                    <a:pt x="54" y="179"/>
                  </a:cubicBezTo>
                  <a:cubicBezTo>
                    <a:pt x="60" y="185"/>
                    <a:pt x="66" y="195"/>
                    <a:pt x="74" y="196"/>
                  </a:cubicBezTo>
                  <a:cubicBezTo>
                    <a:pt x="80" y="196"/>
                    <a:pt x="87" y="186"/>
                    <a:pt x="98" y="177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组合 28"/>
          <p:cNvGrpSpPr/>
          <p:nvPr/>
        </p:nvGrpSpPr>
        <p:grpSpPr bwMode="auto">
          <a:xfrm>
            <a:off x="538956" y="2257425"/>
            <a:ext cx="1001713" cy="1001713"/>
            <a:chOff x="559093" y="2366742"/>
            <a:chExt cx="1001898" cy="1001899"/>
          </a:xfrm>
        </p:grpSpPr>
        <p:sp>
          <p:nvSpPr>
            <p:cNvPr id="57" name="Freeform 7"/>
            <p:cNvSpPr/>
            <p:nvPr/>
          </p:nvSpPr>
          <p:spPr bwMode="auto">
            <a:xfrm>
              <a:off x="559093" y="2366742"/>
              <a:ext cx="1001898" cy="1001899"/>
            </a:xfrm>
            <a:custGeom>
              <a:avLst/>
              <a:gdLst>
                <a:gd name="T0" fmla="*/ 2147483646 w 553"/>
                <a:gd name="T1" fmla="*/ 2147483646 h 553"/>
                <a:gd name="T2" fmla="*/ 0 w 553"/>
                <a:gd name="T3" fmla="*/ 2147483646 h 553"/>
                <a:gd name="T4" fmla="*/ 0 w 553"/>
                <a:gd name="T5" fmla="*/ 0 h 553"/>
                <a:gd name="T6" fmla="*/ 2147483646 w 553"/>
                <a:gd name="T7" fmla="*/ 0 h 553"/>
                <a:gd name="T8" fmla="*/ 2147483646 w 553"/>
                <a:gd name="T9" fmla="*/ 2147483646 h 553"/>
                <a:gd name="T10" fmla="*/ 2147483646 w 553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849474" y="2638611"/>
              <a:ext cx="421136" cy="458160"/>
              <a:chOff x="4817542" y="-1397634"/>
              <a:chExt cx="651037" cy="708275"/>
            </a:xfrm>
            <a:solidFill>
              <a:schemeClr val="bg1"/>
            </a:solidFill>
          </p:grpSpPr>
          <p:sp>
            <p:nvSpPr>
              <p:cNvPr id="59" name="Freeform 86"/>
              <p:cNvSpPr/>
              <p:nvPr/>
            </p:nvSpPr>
            <p:spPr bwMode="auto">
              <a:xfrm>
                <a:off x="4817542" y="-1138509"/>
                <a:ext cx="651037" cy="449150"/>
              </a:xfrm>
              <a:custGeom>
                <a:avLst/>
                <a:gdLst>
                  <a:gd name="T0" fmla="*/ 129 w 203"/>
                  <a:gd name="T1" fmla="*/ 90 h 154"/>
                  <a:gd name="T2" fmla="*/ 129 w 203"/>
                  <a:gd name="T3" fmla="*/ 127 h 154"/>
                  <a:gd name="T4" fmla="*/ 104 w 203"/>
                  <a:gd name="T5" fmla="*/ 154 h 154"/>
                  <a:gd name="T6" fmla="*/ 79 w 203"/>
                  <a:gd name="T7" fmla="*/ 127 h 154"/>
                  <a:gd name="T8" fmla="*/ 79 w 203"/>
                  <a:gd name="T9" fmla="*/ 100 h 154"/>
                  <a:gd name="T10" fmla="*/ 71 w 203"/>
                  <a:gd name="T11" fmla="*/ 83 h 154"/>
                  <a:gd name="T12" fmla="*/ 65 w 203"/>
                  <a:gd name="T13" fmla="*/ 85 h 154"/>
                  <a:gd name="T14" fmla="*/ 65 w 203"/>
                  <a:gd name="T15" fmla="*/ 119 h 154"/>
                  <a:gd name="T16" fmla="*/ 45 w 203"/>
                  <a:gd name="T17" fmla="*/ 138 h 154"/>
                  <a:gd name="T18" fmla="*/ 23 w 203"/>
                  <a:gd name="T19" fmla="*/ 118 h 154"/>
                  <a:gd name="T20" fmla="*/ 10 w 203"/>
                  <a:gd name="T21" fmla="*/ 66 h 154"/>
                  <a:gd name="T22" fmla="*/ 1 w 203"/>
                  <a:gd name="T23" fmla="*/ 15 h 154"/>
                  <a:gd name="T24" fmla="*/ 13 w 203"/>
                  <a:gd name="T25" fmla="*/ 5 h 154"/>
                  <a:gd name="T26" fmla="*/ 41 w 203"/>
                  <a:gd name="T27" fmla="*/ 0 h 154"/>
                  <a:gd name="T28" fmla="*/ 45 w 203"/>
                  <a:gd name="T29" fmla="*/ 38 h 154"/>
                  <a:gd name="T30" fmla="*/ 54 w 203"/>
                  <a:gd name="T31" fmla="*/ 72 h 154"/>
                  <a:gd name="T32" fmla="*/ 49 w 203"/>
                  <a:gd name="T33" fmla="*/ 28 h 154"/>
                  <a:gd name="T34" fmla="*/ 65 w 203"/>
                  <a:gd name="T35" fmla="*/ 5 h 154"/>
                  <a:gd name="T36" fmla="*/ 144 w 203"/>
                  <a:gd name="T37" fmla="*/ 5 h 154"/>
                  <a:gd name="T38" fmla="*/ 160 w 203"/>
                  <a:gd name="T39" fmla="*/ 25 h 154"/>
                  <a:gd name="T40" fmla="*/ 158 w 203"/>
                  <a:gd name="T41" fmla="*/ 73 h 154"/>
                  <a:gd name="T42" fmla="*/ 168 w 203"/>
                  <a:gd name="T43" fmla="*/ 2 h 154"/>
                  <a:gd name="T44" fmla="*/ 199 w 203"/>
                  <a:gd name="T45" fmla="*/ 37 h 154"/>
                  <a:gd name="T46" fmla="*/ 181 w 203"/>
                  <a:gd name="T47" fmla="*/ 81 h 154"/>
                  <a:gd name="T48" fmla="*/ 177 w 203"/>
                  <a:gd name="T49" fmla="*/ 112 h 154"/>
                  <a:gd name="T50" fmla="*/ 156 w 203"/>
                  <a:gd name="T51" fmla="*/ 138 h 154"/>
                  <a:gd name="T52" fmla="*/ 135 w 203"/>
                  <a:gd name="T53" fmla="*/ 111 h 154"/>
                  <a:gd name="T54" fmla="*/ 135 w 203"/>
                  <a:gd name="T55" fmla="*/ 90 h 154"/>
                  <a:gd name="T56" fmla="*/ 129 w 203"/>
                  <a:gd name="T57" fmla="*/ 9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3" h="154">
                    <a:moveTo>
                      <a:pt x="129" y="90"/>
                    </a:moveTo>
                    <a:cubicBezTo>
                      <a:pt x="129" y="102"/>
                      <a:pt x="128" y="115"/>
                      <a:pt x="129" y="127"/>
                    </a:cubicBezTo>
                    <a:cubicBezTo>
                      <a:pt x="131" y="151"/>
                      <a:pt x="120" y="154"/>
                      <a:pt x="104" y="154"/>
                    </a:cubicBezTo>
                    <a:cubicBezTo>
                      <a:pt x="87" y="153"/>
                      <a:pt x="77" y="150"/>
                      <a:pt x="79" y="127"/>
                    </a:cubicBezTo>
                    <a:cubicBezTo>
                      <a:pt x="80" y="118"/>
                      <a:pt x="80" y="109"/>
                      <a:pt x="79" y="100"/>
                    </a:cubicBezTo>
                    <a:cubicBezTo>
                      <a:pt x="78" y="94"/>
                      <a:pt x="74" y="89"/>
                      <a:pt x="71" y="83"/>
                    </a:cubicBezTo>
                    <a:cubicBezTo>
                      <a:pt x="69" y="84"/>
                      <a:pt x="67" y="85"/>
                      <a:pt x="65" y="85"/>
                    </a:cubicBezTo>
                    <a:cubicBezTo>
                      <a:pt x="65" y="96"/>
                      <a:pt x="65" y="108"/>
                      <a:pt x="65" y="119"/>
                    </a:cubicBezTo>
                    <a:cubicBezTo>
                      <a:pt x="66" y="133"/>
                      <a:pt x="56" y="137"/>
                      <a:pt x="45" y="138"/>
                    </a:cubicBezTo>
                    <a:cubicBezTo>
                      <a:pt x="33" y="138"/>
                      <a:pt x="23" y="134"/>
                      <a:pt x="23" y="118"/>
                    </a:cubicBezTo>
                    <a:cubicBezTo>
                      <a:pt x="24" y="100"/>
                      <a:pt x="24" y="83"/>
                      <a:pt x="10" y="66"/>
                    </a:cubicBezTo>
                    <a:cubicBezTo>
                      <a:pt x="0" y="54"/>
                      <a:pt x="2" y="32"/>
                      <a:pt x="1" y="15"/>
                    </a:cubicBezTo>
                    <a:cubicBezTo>
                      <a:pt x="0" y="12"/>
                      <a:pt x="8" y="7"/>
                      <a:pt x="13" y="5"/>
                    </a:cubicBezTo>
                    <a:cubicBezTo>
                      <a:pt x="21" y="2"/>
                      <a:pt x="30" y="2"/>
                      <a:pt x="41" y="0"/>
                    </a:cubicBezTo>
                    <a:cubicBezTo>
                      <a:pt x="42" y="14"/>
                      <a:pt x="44" y="26"/>
                      <a:pt x="45" y="38"/>
                    </a:cubicBezTo>
                    <a:cubicBezTo>
                      <a:pt x="47" y="50"/>
                      <a:pt x="49" y="61"/>
                      <a:pt x="54" y="72"/>
                    </a:cubicBezTo>
                    <a:cubicBezTo>
                      <a:pt x="53" y="58"/>
                      <a:pt x="51" y="43"/>
                      <a:pt x="49" y="28"/>
                    </a:cubicBezTo>
                    <a:cubicBezTo>
                      <a:pt x="46" y="14"/>
                      <a:pt x="48" y="5"/>
                      <a:pt x="65" y="5"/>
                    </a:cubicBezTo>
                    <a:cubicBezTo>
                      <a:pt x="92" y="5"/>
                      <a:pt x="118" y="4"/>
                      <a:pt x="144" y="5"/>
                    </a:cubicBezTo>
                    <a:cubicBezTo>
                      <a:pt x="158" y="5"/>
                      <a:pt x="163" y="12"/>
                      <a:pt x="160" y="25"/>
                    </a:cubicBezTo>
                    <a:cubicBezTo>
                      <a:pt x="157" y="41"/>
                      <a:pt x="156" y="57"/>
                      <a:pt x="158" y="73"/>
                    </a:cubicBezTo>
                    <a:cubicBezTo>
                      <a:pt x="161" y="49"/>
                      <a:pt x="164" y="26"/>
                      <a:pt x="168" y="2"/>
                    </a:cubicBezTo>
                    <a:cubicBezTo>
                      <a:pt x="203" y="7"/>
                      <a:pt x="202" y="7"/>
                      <a:pt x="199" y="37"/>
                    </a:cubicBezTo>
                    <a:cubicBezTo>
                      <a:pt x="196" y="54"/>
                      <a:pt x="196" y="69"/>
                      <a:pt x="181" y="81"/>
                    </a:cubicBezTo>
                    <a:cubicBezTo>
                      <a:pt x="175" y="86"/>
                      <a:pt x="177" y="101"/>
                      <a:pt x="177" y="112"/>
                    </a:cubicBezTo>
                    <a:cubicBezTo>
                      <a:pt x="178" y="128"/>
                      <a:pt x="173" y="138"/>
                      <a:pt x="156" y="138"/>
                    </a:cubicBezTo>
                    <a:cubicBezTo>
                      <a:pt x="138" y="138"/>
                      <a:pt x="134" y="127"/>
                      <a:pt x="135" y="111"/>
                    </a:cubicBezTo>
                    <a:cubicBezTo>
                      <a:pt x="136" y="104"/>
                      <a:pt x="135" y="97"/>
                      <a:pt x="135" y="90"/>
                    </a:cubicBezTo>
                    <a:cubicBezTo>
                      <a:pt x="133" y="90"/>
                      <a:pt x="131" y="90"/>
                      <a:pt x="129" y="9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87"/>
              <p:cNvSpPr/>
              <p:nvPr/>
            </p:nvSpPr>
            <p:spPr bwMode="auto">
              <a:xfrm>
                <a:off x="5019640" y="-1397634"/>
                <a:ext cx="267201" cy="244316"/>
              </a:xfrm>
              <a:custGeom>
                <a:avLst/>
                <a:gdLst>
                  <a:gd name="T0" fmla="*/ 82 w 83"/>
                  <a:gd name="T1" fmla="*/ 44 h 84"/>
                  <a:gd name="T2" fmla="*/ 40 w 83"/>
                  <a:gd name="T3" fmla="*/ 83 h 84"/>
                  <a:gd name="T4" fmla="*/ 0 w 83"/>
                  <a:gd name="T5" fmla="*/ 41 h 84"/>
                  <a:gd name="T6" fmla="*/ 44 w 83"/>
                  <a:gd name="T7" fmla="*/ 2 h 84"/>
                  <a:gd name="T8" fmla="*/ 82 w 83"/>
                  <a:gd name="T9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84">
                    <a:moveTo>
                      <a:pt x="82" y="44"/>
                    </a:moveTo>
                    <a:cubicBezTo>
                      <a:pt x="81" y="66"/>
                      <a:pt x="63" y="84"/>
                      <a:pt x="40" y="83"/>
                    </a:cubicBezTo>
                    <a:cubicBezTo>
                      <a:pt x="17" y="83"/>
                      <a:pt x="0" y="64"/>
                      <a:pt x="0" y="41"/>
                    </a:cubicBezTo>
                    <a:cubicBezTo>
                      <a:pt x="1" y="18"/>
                      <a:pt x="21" y="0"/>
                      <a:pt x="44" y="2"/>
                    </a:cubicBezTo>
                    <a:cubicBezTo>
                      <a:pt x="66" y="3"/>
                      <a:pt x="83" y="21"/>
                      <a:pt x="82" y="4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88"/>
              <p:cNvSpPr/>
              <p:nvPr/>
            </p:nvSpPr>
            <p:spPr bwMode="auto">
              <a:xfrm>
                <a:off x="5279964" y="-1356705"/>
                <a:ext cx="169543" cy="212234"/>
              </a:xfrm>
              <a:custGeom>
                <a:avLst/>
                <a:gdLst>
                  <a:gd name="T0" fmla="*/ 0 w 53"/>
                  <a:gd name="T1" fmla="*/ 64 h 73"/>
                  <a:gd name="T2" fmla="*/ 8 w 53"/>
                  <a:gd name="T3" fmla="*/ 5 h 73"/>
                  <a:gd name="T4" fmla="*/ 45 w 53"/>
                  <a:gd name="T5" fmla="*/ 21 h 73"/>
                  <a:gd name="T6" fmla="*/ 38 w 53"/>
                  <a:gd name="T7" fmla="*/ 61 h 73"/>
                  <a:gd name="T8" fmla="*/ 0 w 53"/>
                  <a:gd name="T9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73">
                    <a:moveTo>
                      <a:pt x="0" y="64"/>
                    </a:moveTo>
                    <a:cubicBezTo>
                      <a:pt x="3" y="42"/>
                      <a:pt x="5" y="25"/>
                      <a:pt x="8" y="5"/>
                    </a:cubicBezTo>
                    <a:cubicBezTo>
                      <a:pt x="23" y="0"/>
                      <a:pt x="37" y="5"/>
                      <a:pt x="45" y="21"/>
                    </a:cubicBezTo>
                    <a:cubicBezTo>
                      <a:pt x="53" y="35"/>
                      <a:pt x="51" y="50"/>
                      <a:pt x="38" y="61"/>
                    </a:cubicBezTo>
                    <a:cubicBezTo>
                      <a:pt x="25" y="72"/>
                      <a:pt x="11" y="73"/>
                      <a:pt x="0" y="6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89"/>
              <p:cNvSpPr/>
              <p:nvPr/>
            </p:nvSpPr>
            <p:spPr bwMode="auto">
              <a:xfrm>
                <a:off x="4857164" y="-1354407"/>
                <a:ext cx="169543" cy="213464"/>
              </a:xfrm>
              <a:custGeom>
                <a:avLst/>
                <a:gdLst>
                  <a:gd name="T0" fmla="*/ 45 w 53"/>
                  <a:gd name="T1" fmla="*/ 5 h 73"/>
                  <a:gd name="T2" fmla="*/ 53 w 53"/>
                  <a:gd name="T3" fmla="*/ 63 h 73"/>
                  <a:gd name="T4" fmla="*/ 16 w 53"/>
                  <a:gd name="T5" fmla="*/ 61 h 73"/>
                  <a:gd name="T6" fmla="*/ 7 w 53"/>
                  <a:gd name="T7" fmla="*/ 22 h 73"/>
                  <a:gd name="T8" fmla="*/ 45 w 53"/>
                  <a:gd name="T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73">
                    <a:moveTo>
                      <a:pt x="45" y="5"/>
                    </a:moveTo>
                    <a:cubicBezTo>
                      <a:pt x="47" y="24"/>
                      <a:pt x="50" y="41"/>
                      <a:pt x="53" y="63"/>
                    </a:cubicBezTo>
                    <a:cubicBezTo>
                      <a:pt x="43" y="73"/>
                      <a:pt x="29" y="71"/>
                      <a:pt x="16" y="61"/>
                    </a:cubicBezTo>
                    <a:cubicBezTo>
                      <a:pt x="2" y="51"/>
                      <a:pt x="0" y="37"/>
                      <a:pt x="7" y="22"/>
                    </a:cubicBezTo>
                    <a:cubicBezTo>
                      <a:pt x="14" y="6"/>
                      <a:pt x="28" y="0"/>
                      <a:pt x="45" y="5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8" name="组合 35"/>
          <p:cNvGrpSpPr/>
          <p:nvPr/>
        </p:nvGrpSpPr>
        <p:grpSpPr bwMode="auto">
          <a:xfrm>
            <a:off x="538956" y="1093788"/>
            <a:ext cx="1001713" cy="1000125"/>
            <a:chOff x="559093" y="1203598"/>
            <a:chExt cx="1001898" cy="1000087"/>
          </a:xfrm>
        </p:grpSpPr>
        <p:sp>
          <p:nvSpPr>
            <p:cNvPr id="53" name="Freeform 6"/>
            <p:cNvSpPr/>
            <p:nvPr/>
          </p:nvSpPr>
          <p:spPr bwMode="auto">
            <a:xfrm>
              <a:off x="559093" y="1203598"/>
              <a:ext cx="1001898" cy="1000087"/>
            </a:xfrm>
            <a:custGeom>
              <a:avLst/>
              <a:gdLst>
                <a:gd name="T0" fmla="*/ 1815189154 w 553"/>
                <a:gd name="T1" fmla="*/ 1811909434 h 552"/>
                <a:gd name="T2" fmla="*/ 0 w 553"/>
                <a:gd name="T3" fmla="*/ 1811909434 h 552"/>
                <a:gd name="T4" fmla="*/ 0 w 553"/>
                <a:gd name="T5" fmla="*/ 0 h 552"/>
                <a:gd name="T6" fmla="*/ 1815189154 w 553"/>
                <a:gd name="T7" fmla="*/ 0 h 552"/>
                <a:gd name="T8" fmla="*/ 1815189154 w 553"/>
                <a:gd name="T9" fmla="*/ 1811909434 h 552"/>
                <a:gd name="T10" fmla="*/ 1815189154 w 553"/>
                <a:gd name="T11" fmla="*/ 1811909434 h 5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2">
                  <a:moveTo>
                    <a:pt x="553" y="552"/>
                  </a:moveTo>
                  <a:lnTo>
                    <a:pt x="0" y="552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888811" y="1488446"/>
              <a:ext cx="342462" cy="430390"/>
              <a:chOff x="5933655" y="-1354673"/>
              <a:chExt cx="529413" cy="665345"/>
            </a:xfrm>
            <a:solidFill>
              <a:schemeClr val="bg1"/>
            </a:solidFill>
          </p:grpSpPr>
          <p:sp>
            <p:nvSpPr>
              <p:cNvPr id="55" name="Freeform 94"/>
              <p:cNvSpPr/>
              <p:nvPr/>
            </p:nvSpPr>
            <p:spPr bwMode="auto">
              <a:xfrm>
                <a:off x="5933655" y="-1177095"/>
                <a:ext cx="529413" cy="487767"/>
              </a:xfrm>
              <a:custGeom>
                <a:avLst/>
                <a:gdLst>
                  <a:gd name="T0" fmla="*/ 19 w 180"/>
                  <a:gd name="T1" fmla="*/ 0 h 184"/>
                  <a:gd name="T2" fmla="*/ 50 w 180"/>
                  <a:gd name="T3" fmla="*/ 0 h 184"/>
                  <a:gd name="T4" fmla="*/ 92 w 180"/>
                  <a:gd name="T5" fmla="*/ 46 h 184"/>
                  <a:gd name="T6" fmla="*/ 131 w 180"/>
                  <a:gd name="T7" fmla="*/ 0 h 184"/>
                  <a:gd name="T8" fmla="*/ 162 w 180"/>
                  <a:gd name="T9" fmla="*/ 0 h 184"/>
                  <a:gd name="T10" fmla="*/ 175 w 180"/>
                  <a:gd name="T11" fmla="*/ 123 h 184"/>
                  <a:gd name="T12" fmla="*/ 179 w 180"/>
                  <a:gd name="T13" fmla="*/ 162 h 184"/>
                  <a:gd name="T14" fmla="*/ 159 w 180"/>
                  <a:gd name="T15" fmla="*/ 184 h 184"/>
                  <a:gd name="T16" fmla="*/ 21 w 180"/>
                  <a:gd name="T17" fmla="*/ 184 h 184"/>
                  <a:gd name="T18" fmla="*/ 2 w 180"/>
                  <a:gd name="T19" fmla="*/ 156 h 184"/>
                  <a:gd name="T20" fmla="*/ 19 w 180"/>
                  <a:gd name="T2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0" h="184">
                    <a:moveTo>
                      <a:pt x="19" y="0"/>
                    </a:moveTo>
                    <a:cubicBezTo>
                      <a:pt x="30" y="0"/>
                      <a:pt x="39" y="0"/>
                      <a:pt x="50" y="0"/>
                    </a:cubicBezTo>
                    <a:cubicBezTo>
                      <a:pt x="55" y="23"/>
                      <a:pt x="63" y="47"/>
                      <a:pt x="92" y="46"/>
                    </a:cubicBezTo>
                    <a:cubicBezTo>
                      <a:pt x="118" y="45"/>
                      <a:pt x="125" y="22"/>
                      <a:pt x="131" y="0"/>
                    </a:cubicBezTo>
                    <a:cubicBezTo>
                      <a:pt x="140" y="0"/>
                      <a:pt x="150" y="0"/>
                      <a:pt x="162" y="0"/>
                    </a:cubicBezTo>
                    <a:cubicBezTo>
                      <a:pt x="166" y="41"/>
                      <a:pt x="171" y="82"/>
                      <a:pt x="175" y="123"/>
                    </a:cubicBezTo>
                    <a:cubicBezTo>
                      <a:pt x="176" y="136"/>
                      <a:pt x="178" y="149"/>
                      <a:pt x="179" y="162"/>
                    </a:cubicBezTo>
                    <a:cubicBezTo>
                      <a:pt x="180" y="176"/>
                      <a:pt x="173" y="184"/>
                      <a:pt x="159" y="184"/>
                    </a:cubicBezTo>
                    <a:cubicBezTo>
                      <a:pt x="113" y="184"/>
                      <a:pt x="67" y="184"/>
                      <a:pt x="21" y="184"/>
                    </a:cubicBezTo>
                    <a:cubicBezTo>
                      <a:pt x="3" y="184"/>
                      <a:pt x="0" y="171"/>
                      <a:pt x="2" y="156"/>
                    </a:cubicBezTo>
                    <a:cubicBezTo>
                      <a:pt x="7" y="105"/>
                      <a:pt x="13" y="53"/>
                      <a:pt x="19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95"/>
              <p:cNvSpPr/>
              <p:nvPr/>
            </p:nvSpPr>
            <p:spPr bwMode="auto">
              <a:xfrm>
                <a:off x="6030822" y="-1354673"/>
                <a:ext cx="332596" cy="169705"/>
              </a:xfrm>
              <a:custGeom>
                <a:avLst/>
                <a:gdLst>
                  <a:gd name="T0" fmla="*/ 108 w 113"/>
                  <a:gd name="T1" fmla="*/ 62 h 64"/>
                  <a:gd name="T2" fmla="*/ 93 w 113"/>
                  <a:gd name="T3" fmla="*/ 48 h 64"/>
                  <a:gd name="T4" fmla="*/ 57 w 113"/>
                  <a:gd name="T5" fmla="*/ 20 h 64"/>
                  <a:gd name="T6" fmla="*/ 22 w 113"/>
                  <a:gd name="T7" fmla="*/ 49 h 64"/>
                  <a:gd name="T8" fmla="*/ 3 w 113"/>
                  <a:gd name="T9" fmla="*/ 64 h 64"/>
                  <a:gd name="T10" fmla="*/ 54 w 113"/>
                  <a:gd name="T11" fmla="*/ 2 h 64"/>
                  <a:gd name="T12" fmla="*/ 108 w 113"/>
                  <a:gd name="T13" fmla="*/ 6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64">
                    <a:moveTo>
                      <a:pt x="108" y="62"/>
                    </a:moveTo>
                    <a:cubicBezTo>
                      <a:pt x="103" y="57"/>
                      <a:pt x="96" y="54"/>
                      <a:pt x="93" y="48"/>
                    </a:cubicBezTo>
                    <a:cubicBezTo>
                      <a:pt x="85" y="32"/>
                      <a:pt x="75" y="20"/>
                      <a:pt x="57" y="20"/>
                    </a:cubicBezTo>
                    <a:cubicBezTo>
                      <a:pt x="39" y="21"/>
                      <a:pt x="29" y="33"/>
                      <a:pt x="22" y="49"/>
                    </a:cubicBezTo>
                    <a:cubicBezTo>
                      <a:pt x="19" y="54"/>
                      <a:pt x="11" y="57"/>
                      <a:pt x="3" y="64"/>
                    </a:cubicBezTo>
                    <a:cubicBezTo>
                      <a:pt x="0" y="29"/>
                      <a:pt x="23" y="3"/>
                      <a:pt x="54" y="2"/>
                    </a:cubicBezTo>
                    <a:cubicBezTo>
                      <a:pt x="87" y="0"/>
                      <a:pt x="113" y="24"/>
                      <a:pt x="108" y="62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4072731" y="2276475"/>
            <a:ext cx="1000125" cy="1000125"/>
            <a:chOff x="4072731" y="2276475"/>
            <a:chExt cx="1000125" cy="1000125"/>
          </a:xfrm>
        </p:grpSpPr>
        <p:sp>
          <p:nvSpPr>
            <p:cNvPr id="39" name="Freeform 13"/>
            <p:cNvSpPr/>
            <p:nvPr/>
          </p:nvSpPr>
          <p:spPr bwMode="auto">
            <a:xfrm>
              <a:off x="4072731" y="2276475"/>
              <a:ext cx="1000125" cy="1000125"/>
            </a:xfrm>
            <a:custGeom>
              <a:avLst/>
              <a:gdLst>
                <a:gd name="T0" fmla="*/ 1811909434 w 552"/>
                <a:gd name="T1" fmla="*/ 1811909434 h 552"/>
                <a:gd name="T2" fmla="*/ 0 w 552"/>
                <a:gd name="T3" fmla="*/ 1811909434 h 552"/>
                <a:gd name="T4" fmla="*/ 0 w 552"/>
                <a:gd name="T5" fmla="*/ 0 h 552"/>
                <a:gd name="T6" fmla="*/ 1811909434 w 552"/>
                <a:gd name="T7" fmla="*/ 0 h 552"/>
                <a:gd name="T8" fmla="*/ 1811909434 w 552"/>
                <a:gd name="T9" fmla="*/ 1811909434 h 552"/>
                <a:gd name="T10" fmla="*/ 1811909434 w 552"/>
                <a:gd name="T11" fmla="*/ 1811909434 h 5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2">
                  <a:moveTo>
                    <a:pt x="552" y="552"/>
                  </a:moveTo>
                  <a:lnTo>
                    <a:pt x="0" y="552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 bwMode="auto">
            <a:xfrm>
              <a:off x="4370840" y="2519833"/>
              <a:ext cx="403905" cy="513408"/>
              <a:chOff x="4033838" y="1887538"/>
              <a:chExt cx="1071562" cy="1362075"/>
            </a:xfrm>
            <a:solidFill>
              <a:schemeClr val="bg1"/>
            </a:solidFill>
            <a:effectLst>
              <a:innerShdw blurRad="114300">
                <a:prstClr val="black"/>
              </a:innerShdw>
            </a:effectLst>
          </p:grpSpPr>
          <p:sp>
            <p:nvSpPr>
              <p:cNvPr id="46" name="Freeform 8"/>
              <p:cNvSpPr/>
              <p:nvPr/>
            </p:nvSpPr>
            <p:spPr bwMode="auto">
              <a:xfrm>
                <a:off x="4375150" y="2201863"/>
                <a:ext cx="385762" cy="68263"/>
              </a:xfrm>
              <a:custGeom>
                <a:avLst/>
                <a:gdLst>
                  <a:gd name="T0" fmla="*/ 10 w 103"/>
                  <a:gd name="T1" fmla="*/ 0 h 18"/>
                  <a:gd name="T2" fmla="*/ 0 w 103"/>
                  <a:gd name="T3" fmla="*/ 9 h 18"/>
                  <a:gd name="T4" fmla="*/ 10 w 103"/>
                  <a:gd name="T5" fmla="*/ 18 h 18"/>
                  <a:gd name="T6" fmla="*/ 94 w 103"/>
                  <a:gd name="T7" fmla="*/ 18 h 18"/>
                  <a:gd name="T8" fmla="*/ 103 w 103"/>
                  <a:gd name="T9" fmla="*/ 9 h 18"/>
                  <a:gd name="T10" fmla="*/ 94 w 103"/>
                  <a:gd name="T11" fmla="*/ 0 h 18"/>
                  <a:gd name="T12" fmla="*/ 10 w 103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8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10" y="18"/>
                    </a:cubicBezTo>
                    <a:cubicBezTo>
                      <a:pt x="94" y="18"/>
                      <a:pt x="94" y="18"/>
                      <a:pt x="94" y="18"/>
                    </a:cubicBezTo>
                    <a:cubicBezTo>
                      <a:pt x="99" y="18"/>
                      <a:pt x="103" y="14"/>
                      <a:pt x="103" y="9"/>
                    </a:cubicBezTo>
                    <a:cubicBezTo>
                      <a:pt x="103" y="4"/>
                      <a:pt x="99" y="0"/>
                      <a:pt x="94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9FE9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"/>
              <p:cNvSpPr/>
              <p:nvPr/>
            </p:nvSpPr>
            <p:spPr bwMode="auto">
              <a:xfrm>
                <a:off x="4232275" y="1887538"/>
                <a:ext cx="704850" cy="273050"/>
              </a:xfrm>
              <a:custGeom>
                <a:avLst/>
                <a:gdLst>
                  <a:gd name="T0" fmla="*/ 43 w 188"/>
                  <a:gd name="T1" fmla="*/ 73 h 73"/>
                  <a:gd name="T2" fmla="*/ 90 w 188"/>
                  <a:gd name="T3" fmla="*/ 73 h 73"/>
                  <a:gd name="T4" fmla="*/ 91 w 188"/>
                  <a:gd name="T5" fmla="*/ 73 h 73"/>
                  <a:gd name="T6" fmla="*/ 138 w 188"/>
                  <a:gd name="T7" fmla="*/ 73 h 73"/>
                  <a:gd name="T8" fmla="*/ 161 w 188"/>
                  <a:gd name="T9" fmla="*/ 18 h 73"/>
                  <a:gd name="T10" fmla="*/ 133 w 188"/>
                  <a:gd name="T11" fmla="*/ 13 h 73"/>
                  <a:gd name="T12" fmla="*/ 108 w 188"/>
                  <a:gd name="T13" fmla="*/ 45 h 73"/>
                  <a:gd name="T14" fmla="*/ 118 w 188"/>
                  <a:gd name="T15" fmla="*/ 5 h 73"/>
                  <a:gd name="T16" fmla="*/ 91 w 188"/>
                  <a:gd name="T17" fmla="*/ 0 h 73"/>
                  <a:gd name="T18" fmla="*/ 63 w 188"/>
                  <a:gd name="T19" fmla="*/ 5 h 73"/>
                  <a:gd name="T20" fmla="*/ 73 w 188"/>
                  <a:gd name="T21" fmla="*/ 45 h 73"/>
                  <a:gd name="T22" fmla="*/ 48 w 188"/>
                  <a:gd name="T23" fmla="*/ 13 h 73"/>
                  <a:gd name="T24" fmla="*/ 20 w 188"/>
                  <a:gd name="T25" fmla="*/ 18 h 73"/>
                  <a:gd name="T26" fmla="*/ 43 w 188"/>
                  <a:gd name="T2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8" h="73">
                    <a:moveTo>
                      <a:pt x="43" y="73"/>
                    </a:move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3"/>
                      <a:pt x="91" y="73"/>
                    </a:cubicBezTo>
                    <a:cubicBezTo>
                      <a:pt x="138" y="73"/>
                      <a:pt x="138" y="73"/>
                      <a:pt x="138" y="73"/>
                    </a:cubicBezTo>
                    <a:cubicBezTo>
                      <a:pt x="152" y="25"/>
                      <a:pt x="188" y="31"/>
                      <a:pt x="161" y="18"/>
                    </a:cubicBezTo>
                    <a:cubicBezTo>
                      <a:pt x="155" y="14"/>
                      <a:pt x="138" y="7"/>
                      <a:pt x="133" y="13"/>
                    </a:cubicBezTo>
                    <a:cubicBezTo>
                      <a:pt x="128" y="18"/>
                      <a:pt x="122" y="44"/>
                      <a:pt x="108" y="45"/>
                    </a:cubicBezTo>
                    <a:cubicBezTo>
                      <a:pt x="109" y="37"/>
                      <a:pt x="124" y="14"/>
                      <a:pt x="118" y="5"/>
                    </a:cubicBezTo>
                    <a:cubicBezTo>
                      <a:pt x="115" y="0"/>
                      <a:pt x="96" y="0"/>
                      <a:pt x="91" y="0"/>
                    </a:cubicBezTo>
                    <a:cubicBezTo>
                      <a:pt x="85" y="0"/>
                      <a:pt x="66" y="0"/>
                      <a:pt x="63" y="5"/>
                    </a:cubicBezTo>
                    <a:cubicBezTo>
                      <a:pt x="57" y="14"/>
                      <a:pt x="72" y="37"/>
                      <a:pt x="73" y="45"/>
                    </a:cubicBezTo>
                    <a:cubicBezTo>
                      <a:pt x="59" y="44"/>
                      <a:pt x="53" y="18"/>
                      <a:pt x="48" y="13"/>
                    </a:cubicBezTo>
                    <a:cubicBezTo>
                      <a:pt x="43" y="7"/>
                      <a:pt x="26" y="11"/>
                      <a:pt x="20" y="18"/>
                    </a:cubicBezTo>
                    <a:cubicBezTo>
                      <a:pt x="0" y="40"/>
                      <a:pt x="29" y="25"/>
                      <a:pt x="43" y="73"/>
                    </a:cubicBezTo>
                    <a:close/>
                  </a:path>
                </a:pathLst>
              </a:custGeom>
              <a:solidFill>
                <a:srgbClr val="009FE9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4033838" y="2306638"/>
                <a:ext cx="1071562" cy="942975"/>
                <a:chOff x="4033838" y="2306638"/>
                <a:chExt cx="1071562" cy="942975"/>
              </a:xfrm>
              <a:grpFill/>
            </p:grpSpPr>
            <p:sp>
              <p:nvSpPr>
                <p:cNvPr id="49" name="Freeform 7"/>
                <p:cNvSpPr/>
                <p:nvPr/>
              </p:nvSpPr>
              <p:spPr bwMode="auto">
                <a:xfrm>
                  <a:off x="4598988" y="2828926"/>
                  <a:ext cx="101600" cy="160338"/>
                </a:xfrm>
                <a:custGeom>
                  <a:avLst/>
                  <a:gdLst>
                    <a:gd name="T0" fmla="*/ 9 w 27"/>
                    <a:gd name="T1" fmla="*/ 3 h 43"/>
                    <a:gd name="T2" fmla="*/ 3 w 27"/>
                    <a:gd name="T3" fmla="*/ 1 h 43"/>
                    <a:gd name="T4" fmla="*/ 0 w 27"/>
                    <a:gd name="T5" fmla="*/ 3 h 43"/>
                    <a:gd name="T6" fmla="*/ 0 w 27"/>
                    <a:gd name="T7" fmla="*/ 40 h 43"/>
                    <a:gd name="T8" fmla="*/ 4 w 27"/>
                    <a:gd name="T9" fmla="*/ 43 h 43"/>
                    <a:gd name="T10" fmla="*/ 18 w 27"/>
                    <a:gd name="T11" fmla="*/ 38 h 43"/>
                    <a:gd name="T12" fmla="*/ 23 w 27"/>
                    <a:gd name="T13" fmla="*/ 15 h 43"/>
                    <a:gd name="T14" fmla="*/ 9 w 27"/>
                    <a:gd name="T15" fmla="*/ 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43">
                      <a:moveTo>
                        <a:pt x="9" y="3"/>
                      </a:moveTo>
                      <a:cubicBezTo>
                        <a:pt x="8" y="3"/>
                        <a:pt x="3" y="1"/>
                        <a:pt x="3" y="1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2"/>
                        <a:pt x="2" y="43"/>
                        <a:pt x="4" y="43"/>
                      </a:cubicBezTo>
                      <a:cubicBezTo>
                        <a:pt x="4" y="43"/>
                        <a:pt x="14" y="42"/>
                        <a:pt x="18" y="38"/>
                      </a:cubicBezTo>
                      <a:cubicBezTo>
                        <a:pt x="25" y="33"/>
                        <a:pt x="27" y="23"/>
                        <a:pt x="23" y="15"/>
                      </a:cubicBezTo>
                      <a:cubicBezTo>
                        <a:pt x="20" y="10"/>
                        <a:pt x="14" y="6"/>
                        <a:pt x="9" y="3"/>
                      </a:cubicBezTo>
                      <a:close/>
                    </a:path>
                  </a:pathLst>
                </a:custGeom>
                <a:solidFill>
                  <a:srgbClr val="009FE9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50" name="组合 49"/>
                <p:cNvGrpSpPr/>
                <p:nvPr/>
              </p:nvGrpSpPr>
              <p:grpSpPr>
                <a:xfrm>
                  <a:off x="4033838" y="2306638"/>
                  <a:ext cx="1071562" cy="942975"/>
                  <a:chOff x="4033838" y="2306638"/>
                  <a:chExt cx="1071562" cy="942975"/>
                </a:xfrm>
                <a:grpFill/>
              </p:grpSpPr>
              <p:sp>
                <p:nvSpPr>
                  <p:cNvPr id="51" name="Freeform 10"/>
                  <p:cNvSpPr/>
                  <p:nvPr/>
                </p:nvSpPr>
                <p:spPr bwMode="auto">
                  <a:xfrm>
                    <a:off x="4433888" y="2543176"/>
                    <a:ext cx="90487" cy="161925"/>
                  </a:xfrm>
                  <a:custGeom>
                    <a:avLst/>
                    <a:gdLst>
                      <a:gd name="T0" fmla="*/ 20 w 24"/>
                      <a:gd name="T1" fmla="*/ 1 h 43"/>
                      <a:gd name="T2" fmla="*/ 7 w 24"/>
                      <a:gd name="T3" fmla="*/ 7 h 43"/>
                      <a:gd name="T4" fmla="*/ 4 w 24"/>
                      <a:gd name="T5" fmla="*/ 31 h 43"/>
                      <a:gd name="T6" fmla="*/ 20 w 24"/>
                      <a:gd name="T7" fmla="*/ 42 h 43"/>
                      <a:gd name="T8" fmla="*/ 20 w 24"/>
                      <a:gd name="T9" fmla="*/ 42 h 43"/>
                      <a:gd name="T10" fmla="*/ 24 w 24"/>
                      <a:gd name="T11" fmla="*/ 40 h 43"/>
                      <a:gd name="T12" fmla="*/ 24 w 24"/>
                      <a:gd name="T13" fmla="*/ 4 h 43"/>
                      <a:gd name="T14" fmla="*/ 20 w 24"/>
                      <a:gd name="T15" fmla="*/ 1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4" h="43">
                        <a:moveTo>
                          <a:pt x="20" y="1"/>
                        </a:moveTo>
                        <a:cubicBezTo>
                          <a:pt x="20" y="1"/>
                          <a:pt x="12" y="3"/>
                          <a:pt x="7" y="7"/>
                        </a:cubicBezTo>
                        <a:cubicBezTo>
                          <a:pt x="1" y="12"/>
                          <a:pt x="0" y="23"/>
                          <a:pt x="4" y="31"/>
                        </a:cubicBezTo>
                        <a:cubicBezTo>
                          <a:pt x="8" y="37"/>
                          <a:pt x="13" y="39"/>
                          <a:pt x="20" y="42"/>
                        </a:cubicBezTo>
                        <a:cubicBezTo>
                          <a:pt x="20" y="42"/>
                          <a:pt x="20" y="42"/>
                          <a:pt x="20" y="42"/>
                        </a:cubicBezTo>
                        <a:cubicBezTo>
                          <a:pt x="22" y="43"/>
                          <a:pt x="24" y="42"/>
                          <a:pt x="24" y="40"/>
                        </a:cubicBezTo>
                        <a:cubicBezTo>
                          <a:pt x="24" y="4"/>
                          <a:pt x="24" y="4"/>
                          <a:pt x="24" y="4"/>
                        </a:cubicBezTo>
                        <a:cubicBezTo>
                          <a:pt x="24" y="2"/>
                          <a:pt x="22" y="0"/>
                          <a:pt x="20" y="1"/>
                        </a:cubicBezTo>
                        <a:close/>
                      </a:path>
                    </a:pathLst>
                  </a:custGeom>
                  <a:solidFill>
                    <a:srgbClr val="009FE9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2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4033838" y="2306638"/>
                    <a:ext cx="1071562" cy="942975"/>
                  </a:xfrm>
                  <a:custGeom>
                    <a:avLst/>
                    <a:gdLst>
                      <a:gd name="T0" fmla="*/ 192 w 286"/>
                      <a:gd name="T1" fmla="*/ 0 h 251"/>
                      <a:gd name="T2" fmla="*/ 146 w 286"/>
                      <a:gd name="T3" fmla="*/ 0 h 251"/>
                      <a:gd name="T4" fmla="*/ 140 w 286"/>
                      <a:gd name="T5" fmla="*/ 0 h 251"/>
                      <a:gd name="T6" fmla="*/ 94 w 286"/>
                      <a:gd name="T7" fmla="*/ 0 h 251"/>
                      <a:gd name="T8" fmla="*/ 1 w 286"/>
                      <a:gd name="T9" fmla="*/ 162 h 251"/>
                      <a:gd name="T10" fmla="*/ 143 w 286"/>
                      <a:gd name="T11" fmla="*/ 251 h 251"/>
                      <a:gd name="T12" fmla="*/ 143 w 286"/>
                      <a:gd name="T13" fmla="*/ 251 h 251"/>
                      <a:gd name="T14" fmla="*/ 143 w 286"/>
                      <a:gd name="T15" fmla="*/ 251 h 251"/>
                      <a:gd name="T16" fmla="*/ 285 w 286"/>
                      <a:gd name="T17" fmla="*/ 162 h 251"/>
                      <a:gd name="T18" fmla="*/ 192 w 286"/>
                      <a:gd name="T19" fmla="*/ 0 h 251"/>
                      <a:gd name="T20" fmla="*/ 185 w 286"/>
                      <a:gd name="T21" fmla="*/ 189 h 251"/>
                      <a:gd name="T22" fmla="*/ 155 w 286"/>
                      <a:gd name="T23" fmla="*/ 200 h 251"/>
                      <a:gd name="T24" fmla="*/ 151 w 286"/>
                      <a:gd name="T25" fmla="*/ 204 h 251"/>
                      <a:gd name="T26" fmla="*/ 151 w 286"/>
                      <a:gd name="T27" fmla="*/ 211 h 251"/>
                      <a:gd name="T28" fmla="*/ 147 w 286"/>
                      <a:gd name="T29" fmla="*/ 215 h 251"/>
                      <a:gd name="T30" fmla="*/ 134 w 286"/>
                      <a:gd name="T31" fmla="*/ 215 h 251"/>
                      <a:gd name="T32" fmla="*/ 131 w 286"/>
                      <a:gd name="T33" fmla="*/ 211 h 251"/>
                      <a:gd name="T34" fmla="*/ 131 w 286"/>
                      <a:gd name="T35" fmla="*/ 203 h 251"/>
                      <a:gd name="T36" fmla="*/ 127 w 286"/>
                      <a:gd name="T37" fmla="*/ 198 h 251"/>
                      <a:gd name="T38" fmla="*/ 89 w 286"/>
                      <a:gd name="T39" fmla="*/ 178 h 251"/>
                      <a:gd name="T40" fmla="*/ 105 w 286"/>
                      <a:gd name="T41" fmla="*/ 165 h 251"/>
                      <a:gd name="T42" fmla="*/ 106 w 286"/>
                      <a:gd name="T43" fmla="*/ 167 h 251"/>
                      <a:gd name="T44" fmla="*/ 107 w 286"/>
                      <a:gd name="T45" fmla="*/ 167 h 251"/>
                      <a:gd name="T46" fmla="*/ 108 w 286"/>
                      <a:gd name="T47" fmla="*/ 169 h 251"/>
                      <a:gd name="T48" fmla="*/ 124 w 286"/>
                      <a:gd name="T49" fmla="*/ 178 h 251"/>
                      <a:gd name="T50" fmla="*/ 127 w 286"/>
                      <a:gd name="T51" fmla="*/ 179 h 251"/>
                      <a:gd name="T52" fmla="*/ 131 w 286"/>
                      <a:gd name="T53" fmla="*/ 176 h 251"/>
                      <a:gd name="T54" fmla="*/ 131 w 286"/>
                      <a:gd name="T55" fmla="*/ 132 h 251"/>
                      <a:gd name="T56" fmla="*/ 127 w 286"/>
                      <a:gd name="T57" fmla="*/ 127 h 251"/>
                      <a:gd name="T58" fmla="*/ 107 w 286"/>
                      <a:gd name="T59" fmla="*/ 118 h 251"/>
                      <a:gd name="T60" fmla="*/ 93 w 286"/>
                      <a:gd name="T61" fmla="*/ 102 h 251"/>
                      <a:gd name="T62" fmla="*/ 101 w 286"/>
                      <a:gd name="T63" fmla="*/ 59 h 251"/>
                      <a:gd name="T64" fmla="*/ 127 w 286"/>
                      <a:gd name="T65" fmla="*/ 46 h 251"/>
                      <a:gd name="T66" fmla="*/ 131 w 286"/>
                      <a:gd name="T67" fmla="*/ 42 h 251"/>
                      <a:gd name="T68" fmla="*/ 131 w 286"/>
                      <a:gd name="T69" fmla="*/ 34 h 251"/>
                      <a:gd name="T70" fmla="*/ 134 w 286"/>
                      <a:gd name="T71" fmla="*/ 30 h 251"/>
                      <a:gd name="T72" fmla="*/ 147 w 286"/>
                      <a:gd name="T73" fmla="*/ 30 h 251"/>
                      <a:gd name="T74" fmla="*/ 151 w 286"/>
                      <a:gd name="T75" fmla="*/ 34 h 251"/>
                      <a:gd name="T76" fmla="*/ 151 w 286"/>
                      <a:gd name="T77" fmla="*/ 41 h 251"/>
                      <a:gd name="T78" fmla="*/ 155 w 286"/>
                      <a:gd name="T79" fmla="*/ 45 h 251"/>
                      <a:gd name="T80" fmla="*/ 162 w 286"/>
                      <a:gd name="T81" fmla="*/ 47 h 251"/>
                      <a:gd name="T82" fmla="*/ 191 w 286"/>
                      <a:gd name="T83" fmla="*/ 67 h 251"/>
                      <a:gd name="T84" fmla="*/ 175 w 286"/>
                      <a:gd name="T85" fmla="*/ 79 h 251"/>
                      <a:gd name="T86" fmla="*/ 174 w 286"/>
                      <a:gd name="T87" fmla="*/ 78 h 251"/>
                      <a:gd name="T88" fmla="*/ 173 w 286"/>
                      <a:gd name="T89" fmla="*/ 77 h 251"/>
                      <a:gd name="T90" fmla="*/ 172 w 286"/>
                      <a:gd name="T91" fmla="*/ 75 h 251"/>
                      <a:gd name="T92" fmla="*/ 156 w 286"/>
                      <a:gd name="T93" fmla="*/ 66 h 251"/>
                      <a:gd name="T94" fmla="*/ 155 w 286"/>
                      <a:gd name="T95" fmla="*/ 65 h 251"/>
                      <a:gd name="T96" fmla="*/ 151 w 286"/>
                      <a:gd name="T97" fmla="*/ 68 h 251"/>
                      <a:gd name="T98" fmla="*/ 151 w 286"/>
                      <a:gd name="T99" fmla="*/ 112 h 251"/>
                      <a:gd name="T100" fmla="*/ 154 w 286"/>
                      <a:gd name="T101" fmla="*/ 117 h 251"/>
                      <a:gd name="T102" fmla="*/ 196 w 286"/>
                      <a:gd name="T103" fmla="*/ 147 h 251"/>
                      <a:gd name="T104" fmla="*/ 185 w 286"/>
                      <a:gd name="T105" fmla="*/ 189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86" h="251">
                        <a:moveTo>
                          <a:pt x="192" y="0"/>
                        </a:moveTo>
                        <a:cubicBezTo>
                          <a:pt x="146" y="0"/>
                          <a:pt x="146" y="0"/>
                          <a:pt x="146" y="0"/>
                        </a:cubicBezTo>
                        <a:cubicBezTo>
                          <a:pt x="140" y="0"/>
                          <a:pt x="140" y="0"/>
                          <a:pt x="140" y="0"/>
                        </a:cubicBezTo>
                        <a:cubicBezTo>
                          <a:pt x="94" y="0"/>
                          <a:pt x="94" y="0"/>
                          <a:pt x="94" y="0"/>
                        </a:cubicBezTo>
                        <a:cubicBezTo>
                          <a:pt x="79" y="32"/>
                          <a:pt x="0" y="71"/>
                          <a:pt x="1" y="162"/>
                        </a:cubicBezTo>
                        <a:cubicBezTo>
                          <a:pt x="1" y="239"/>
                          <a:pt x="58" y="251"/>
                          <a:pt x="143" y="251"/>
                        </a:cubicBezTo>
                        <a:cubicBezTo>
                          <a:pt x="143" y="251"/>
                          <a:pt x="143" y="251"/>
                          <a:pt x="143" y="251"/>
                        </a:cubicBezTo>
                        <a:cubicBezTo>
                          <a:pt x="143" y="251"/>
                          <a:pt x="143" y="251"/>
                          <a:pt x="143" y="251"/>
                        </a:cubicBezTo>
                        <a:cubicBezTo>
                          <a:pt x="228" y="251"/>
                          <a:pt x="285" y="239"/>
                          <a:pt x="285" y="162"/>
                        </a:cubicBezTo>
                        <a:cubicBezTo>
                          <a:pt x="286" y="71"/>
                          <a:pt x="206" y="32"/>
                          <a:pt x="192" y="0"/>
                        </a:cubicBezTo>
                        <a:close/>
                        <a:moveTo>
                          <a:pt x="185" y="189"/>
                        </a:moveTo>
                        <a:cubicBezTo>
                          <a:pt x="177" y="196"/>
                          <a:pt x="155" y="200"/>
                          <a:pt x="155" y="200"/>
                        </a:cubicBezTo>
                        <a:cubicBezTo>
                          <a:pt x="153" y="200"/>
                          <a:pt x="151" y="202"/>
                          <a:pt x="151" y="204"/>
                        </a:cubicBezTo>
                        <a:cubicBezTo>
                          <a:pt x="151" y="211"/>
                          <a:pt x="151" y="211"/>
                          <a:pt x="151" y="211"/>
                        </a:cubicBezTo>
                        <a:cubicBezTo>
                          <a:pt x="151" y="213"/>
                          <a:pt x="149" y="215"/>
                          <a:pt x="147" y="215"/>
                        </a:cubicBezTo>
                        <a:cubicBezTo>
                          <a:pt x="134" y="215"/>
                          <a:pt x="134" y="215"/>
                          <a:pt x="134" y="215"/>
                        </a:cubicBezTo>
                        <a:cubicBezTo>
                          <a:pt x="132" y="215"/>
                          <a:pt x="131" y="213"/>
                          <a:pt x="131" y="211"/>
                        </a:cubicBezTo>
                        <a:cubicBezTo>
                          <a:pt x="131" y="203"/>
                          <a:pt x="131" y="203"/>
                          <a:pt x="131" y="203"/>
                        </a:cubicBezTo>
                        <a:cubicBezTo>
                          <a:pt x="131" y="201"/>
                          <a:pt x="129" y="199"/>
                          <a:pt x="127" y="198"/>
                        </a:cubicBezTo>
                        <a:cubicBezTo>
                          <a:pt x="127" y="198"/>
                          <a:pt x="96" y="189"/>
                          <a:pt x="89" y="178"/>
                        </a:cubicBezTo>
                        <a:cubicBezTo>
                          <a:pt x="84" y="170"/>
                          <a:pt x="99" y="156"/>
                          <a:pt x="105" y="165"/>
                        </a:cubicBezTo>
                        <a:cubicBezTo>
                          <a:pt x="105" y="166"/>
                          <a:pt x="106" y="166"/>
                          <a:pt x="106" y="167"/>
                        </a:cubicBezTo>
                        <a:cubicBezTo>
                          <a:pt x="106" y="167"/>
                          <a:pt x="105" y="166"/>
                          <a:pt x="107" y="167"/>
                        </a:cubicBezTo>
                        <a:cubicBezTo>
                          <a:pt x="107" y="168"/>
                          <a:pt x="108" y="169"/>
                          <a:pt x="108" y="169"/>
                        </a:cubicBezTo>
                        <a:cubicBezTo>
                          <a:pt x="112" y="172"/>
                          <a:pt x="119" y="176"/>
                          <a:pt x="124" y="178"/>
                        </a:cubicBezTo>
                        <a:cubicBezTo>
                          <a:pt x="126" y="179"/>
                          <a:pt x="127" y="179"/>
                          <a:pt x="127" y="179"/>
                        </a:cubicBezTo>
                        <a:cubicBezTo>
                          <a:pt x="129" y="180"/>
                          <a:pt x="131" y="178"/>
                          <a:pt x="131" y="176"/>
                        </a:cubicBezTo>
                        <a:cubicBezTo>
                          <a:pt x="131" y="132"/>
                          <a:pt x="131" y="132"/>
                          <a:pt x="131" y="132"/>
                        </a:cubicBezTo>
                        <a:cubicBezTo>
                          <a:pt x="131" y="130"/>
                          <a:pt x="129" y="128"/>
                          <a:pt x="127" y="127"/>
                        </a:cubicBezTo>
                        <a:cubicBezTo>
                          <a:pt x="127" y="127"/>
                          <a:pt x="110" y="119"/>
                          <a:pt x="107" y="118"/>
                        </a:cubicBezTo>
                        <a:cubicBezTo>
                          <a:pt x="101" y="114"/>
                          <a:pt x="96" y="108"/>
                          <a:pt x="93" y="102"/>
                        </a:cubicBezTo>
                        <a:cubicBezTo>
                          <a:pt x="86" y="88"/>
                          <a:pt x="89" y="71"/>
                          <a:pt x="101" y="59"/>
                        </a:cubicBezTo>
                        <a:cubicBezTo>
                          <a:pt x="109" y="52"/>
                          <a:pt x="127" y="46"/>
                          <a:pt x="127" y="46"/>
                        </a:cubicBezTo>
                        <a:cubicBezTo>
                          <a:pt x="129" y="46"/>
                          <a:pt x="131" y="44"/>
                          <a:pt x="131" y="42"/>
                        </a:cubicBezTo>
                        <a:cubicBezTo>
                          <a:pt x="131" y="34"/>
                          <a:pt x="131" y="34"/>
                          <a:pt x="131" y="34"/>
                        </a:cubicBezTo>
                        <a:cubicBezTo>
                          <a:pt x="131" y="32"/>
                          <a:pt x="132" y="30"/>
                          <a:pt x="134" y="30"/>
                        </a:cubicBezTo>
                        <a:cubicBezTo>
                          <a:pt x="147" y="30"/>
                          <a:pt x="147" y="30"/>
                          <a:pt x="147" y="30"/>
                        </a:cubicBezTo>
                        <a:cubicBezTo>
                          <a:pt x="149" y="30"/>
                          <a:pt x="151" y="32"/>
                          <a:pt x="151" y="34"/>
                        </a:cubicBezTo>
                        <a:cubicBezTo>
                          <a:pt x="151" y="41"/>
                          <a:pt x="151" y="41"/>
                          <a:pt x="151" y="41"/>
                        </a:cubicBezTo>
                        <a:cubicBezTo>
                          <a:pt x="151" y="43"/>
                          <a:pt x="153" y="45"/>
                          <a:pt x="155" y="45"/>
                        </a:cubicBezTo>
                        <a:cubicBezTo>
                          <a:pt x="155" y="45"/>
                          <a:pt x="158" y="46"/>
                          <a:pt x="162" y="47"/>
                        </a:cubicBezTo>
                        <a:cubicBezTo>
                          <a:pt x="172" y="50"/>
                          <a:pt x="186" y="58"/>
                          <a:pt x="191" y="67"/>
                        </a:cubicBezTo>
                        <a:cubicBezTo>
                          <a:pt x="196" y="75"/>
                          <a:pt x="181" y="88"/>
                          <a:pt x="175" y="79"/>
                        </a:cubicBezTo>
                        <a:cubicBezTo>
                          <a:pt x="175" y="79"/>
                          <a:pt x="174" y="78"/>
                          <a:pt x="174" y="78"/>
                        </a:cubicBezTo>
                        <a:cubicBezTo>
                          <a:pt x="174" y="77"/>
                          <a:pt x="175" y="79"/>
                          <a:pt x="173" y="77"/>
                        </a:cubicBezTo>
                        <a:cubicBezTo>
                          <a:pt x="173" y="76"/>
                          <a:pt x="172" y="76"/>
                          <a:pt x="172" y="75"/>
                        </a:cubicBezTo>
                        <a:cubicBezTo>
                          <a:pt x="168" y="72"/>
                          <a:pt x="161" y="67"/>
                          <a:pt x="156" y="66"/>
                        </a:cubicBezTo>
                        <a:cubicBezTo>
                          <a:pt x="155" y="65"/>
                          <a:pt x="155" y="65"/>
                          <a:pt x="155" y="65"/>
                        </a:cubicBezTo>
                        <a:cubicBezTo>
                          <a:pt x="153" y="64"/>
                          <a:pt x="151" y="66"/>
                          <a:pt x="151" y="68"/>
                        </a:cubicBezTo>
                        <a:cubicBezTo>
                          <a:pt x="151" y="112"/>
                          <a:pt x="151" y="112"/>
                          <a:pt x="151" y="112"/>
                        </a:cubicBezTo>
                        <a:cubicBezTo>
                          <a:pt x="151" y="114"/>
                          <a:pt x="153" y="116"/>
                          <a:pt x="154" y="117"/>
                        </a:cubicBezTo>
                        <a:cubicBezTo>
                          <a:pt x="154" y="117"/>
                          <a:pt x="191" y="132"/>
                          <a:pt x="196" y="147"/>
                        </a:cubicBezTo>
                        <a:cubicBezTo>
                          <a:pt x="201" y="162"/>
                          <a:pt x="196" y="179"/>
                          <a:pt x="185" y="189"/>
                        </a:cubicBezTo>
                        <a:close/>
                      </a:path>
                    </a:pathLst>
                  </a:custGeom>
                  <a:solidFill>
                    <a:srgbClr val="009FE9"/>
                  </a:solidFill>
                  <a:ln w="9525">
                    <a:noFill/>
                    <a:round/>
                  </a:ln>
                </p:spPr>
                <p:txBody>
                  <a:bodyPr/>
                  <a:lstStyle/>
                  <a:p>
                    <a:pPr defTabSz="685800">
                      <a:defRPr/>
                    </a:pPr>
                    <a:endParaRPr lang="zh-CN" altLang="en-US" sz="135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7" name="组合 18"/>
          <p:cNvGrpSpPr/>
          <p:nvPr/>
        </p:nvGrpSpPr>
        <p:grpSpPr bwMode="auto">
          <a:xfrm>
            <a:off x="5255419" y="3430588"/>
            <a:ext cx="1001712" cy="1003300"/>
            <a:chOff x="5275081" y="3540757"/>
            <a:chExt cx="1001898" cy="1001899"/>
          </a:xfrm>
        </p:grpSpPr>
        <p:sp>
          <p:nvSpPr>
            <p:cNvPr id="28" name="Freeform 12"/>
            <p:cNvSpPr/>
            <p:nvPr/>
          </p:nvSpPr>
          <p:spPr bwMode="auto">
            <a:xfrm>
              <a:off x="5275081" y="3540757"/>
              <a:ext cx="1001898" cy="1001899"/>
            </a:xfrm>
            <a:custGeom>
              <a:avLst/>
              <a:gdLst>
                <a:gd name="T0" fmla="*/ 2147483646 w 553"/>
                <a:gd name="T1" fmla="*/ 2147483646 h 553"/>
                <a:gd name="T2" fmla="*/ 0 w 553"/>
                <a:gd name="T3" fmla="*/ 2147483646 h 553"/>
                <a:gd name="T4" fmla="*/ 0 w 553"/>
                <a:gd name="T5" fmla="*/ 0 h 553"/>
                <a:gd name="T6" fmla="*/ 2147483646 w 553"/>
                <a:gd name="T7" fmla="*/ 0 h 553"/>
                <a:gd name="T8" fmla="*/ 2147483646 w 553"/>
                <a:gd name="T9" fmla="*/ 2147483646 h 553"/>
                <a:gd name="T10" fmla="*/ 2147483646 w 553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556206" y="3821882"/>
              <a:ext cx="439648" cy="439648"/>
              <a:chOff x="3672919" y="-1368981"/>
              <a:chExt cx="679654" cy="679654"/>
            </a:xfrm>
            <a:solidFill>
              <a:schemeClr val="bg1"/>
            </a:solidFill>
          </p:grpSpPr>
          <p:sp>
            <p:nvSpPr>
              <p:cNvPr id="30" name="Freeform 74"/>
              <p:cNvSpPr>
                <a:spLocks noEditPoints="1"/>
              </p:cNvSpPr>
              <p:nvPr/>
            </p:nvSpPr>
            <p:spPr bwMode="auto">
              <a:xfrm>
                <a:off x="3672919" y="-1368981"/>
                <a:ext cx="679654" cy="679654"/>
              </a:xfrm>
              <a:custGeom>
                <a:avLst/>
                <a:gdLst>
                  <a:gd name="T0" fmla="*/ 95 w 242"/>
                  <a:gd name="T1" fmla="*/ 208 h 242"/>
                  <a:gd name="T2" fmla="*/ 66 w 242"/>
                  <a:gd name="T3" fmla="*/ 210 h 242"/>
                  <a:gd name="T4" fmla="*/ 34 w 242"/>
                  <a:gd name="T5" fmla="*/ 206 h 242"/>
                  <a:gd name="T6" fmla="*/ 30 w 242"/>
                  <a:gd name="T7" fmla="*/ 174 h 242"/>
                  <a:gd name="T8" fmla="*/ 37 w 242"/>
                  <a:gd name="T9" fmla="*/ 155 h 242"/>
                  <a:gd name="T10" fmla="*/ 19 w 242"/>
                  <a:gd name="T11" fmla="*/ 146 h 242"/>
                  <a:gd name="T12" fmla="*/ 0 w 242"/>
                  <a:gd name="T13" fmla="*/ 119 h 242"/>
                  <a:gd name="T14" fmla="*/ 20 w 242"/>
                  <a:gd name="T15" fmla="*/ 95 h 242"/>
                  <a:gd name="T16" fmla="*/ 37 w 242"/>
                  <a:gd name="T17" fmla="*/ 87 h 242"/>
                  <a:gd name="T18" fmla="*/ 31 w 242"/>
                  <a:gd name="T19" fmla="*/ 67 h 242"/>
                  <a:gd name="T20" fmla="*/ 34 w 242"/>
                  <a:gd name="T21" fmla="*/ 34 h 242"/>
                  <a:gd name="T22" fmla="*/ 68 w 242"/>
                  <a:gd name="T23" fmla="*/ 31 h 242"/>
                  <a:gd name="T24" fmla="*/ 88 w 242"/>
                  <a:gd name="T25" fmla="*/ 36 h 242"/>
                  <a:gd name="T26" fmla="*/ 96 w 242"/>
                  <a:gd name="T27" fmla="*/ 20 h 242"/>
                  <a:gd name="T28" fmla="*/ 122 w 242"/>
                  <a:gd name="T29" fmla="*/ 0 h 242"/>
                  <a:gd name="T30" fmla="*/ 146 w 242"/>
                  <a:gd name="T31" fmla="*/ 21 h 242"/>
                  <a:gd name="T32" fmla="*/ 153 w 242"/>
                  <a:gd name="T33" fmla="*/ 36 h 242"/>
                  <a:gd name="T34" fmla="*/ 172 w 242"/>
                  <a:gd name="T35" fmla="*/ 32 h 242"/>
                  <a:gd name="T36" fmla="*/ 208 w 242"/>
                  <a:gd name="T37" fmla="*/ 35 h 242"/>
                  <a:gd name="T38" fmla="*/ 208 w 242"/>
                  <a:gd name="T39" fmla="*/ 69 h 242"/>
                  <a:gd name="T40" fmla="*/ 205 w 242"/>
                  <a:gd name="T41" fmla="*/ 88 h 242"/>
                  <a:gd name="T42" fmla="*/ 220 w 242"/>
                  <a:gd name="T43" fmla="*/ 95 h 242"/>
                  <a:gd name="T44" fmla="*/ 242 w 242"/>
                  <a:gd name="T45" fmla="*/ 120 h 242"/>
                  <a:gd name="T46" fmla="*/ 220 w 242"/>
                  <a:gd name="T47" fmla="*/ 146 h 242"/>
                  <a:gd name="T48" fmla="*/ 205 w 242"/>
                  <a:gd name="T49" fmla="*/ 153 h 242"/>
                  <a:gd name="T50" fmla="*/ 209 w 242"/>
                  <a:gd name="T51" fmla="*/ 172 h 242"/>
                  <a:gd name="T52" fmla="*/ 207 w 242"/>
                  <a:gd name="T53" fmla="*/ 206 h 242"/>
                  <a:gd name="T54" fmla="*/ 172 w 242"/>
                  <a:gd name="T55" fmla="*/ 208 h 242"/>
                  <a:gd name="T56" fmla="*/ 155 w 242"/>
                  <a:gd name="T57" fmla="*/ 204 h 242"/>
                  <a:gd name="T58" fmla="*/ 146 w 242"/>
                  <a:gd name="T59" fmla="*/ 216 h 242"/>
                  <a:gd name="T60" fmla="*/ 117 w 242"/>
                  <a:gd name="T61" fmla="*/ 242 h 242"/>
                  <a:gd name="T62" fmla="*/ 96 w 242"/>
                  <a:gd name="T63" fmla="*/ 213 h 242"/>
                  <a:gd name="T64" fmla="*/ 95 w 242"/>
                  <a:gd name="T65" fmla="*/ 208 h 242"/>
                  <a:gd name="T66" fmla="*/ 121 w 242"/>
                  <a:gd name="T67" fmla="*/ 168 h 242"/>
                  <a:gd name="T68" fmla="*/ 168 w 242"/>
                  <a:gd name="T69" fmla="*/ 120 h 242"/>
                  <a:gd name="T70" fmla="*/ 122 w 242"/>
                  <a:gd name="T71" fmla="*/ 74 h 242"/>
                  <a:gd name="T72" fmla="*/ 74 w 242"/>
                  <a:gd name="T73" fmla="*/ 120 h 242"/>
                  <a:gd name="T74" fmla="*/ 121 w 242"/>
                  <a:gd name="T75" fmla="*/ 16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2" h="242">
                    <a:moveTo>
                      <a:pt x="95" y="208"/>
                    </a:moveTo>
                    <a:cubicBezTo>
                      <a:pt x="85" y="199"/>
                      <a:pt x="76" y="199"/>
                      <a:pt x="66" y="210"/>
                    </a:cubicBezTo>
                    <a:cubicBezTo>
                      <a:pt x="54" y="223"/>
                      <a:pt x="44" y="216"/>
                      <a:pt x="34" y="206"/>
                    </a:cubicBezTo>
                    <a:cubicBezTo>
                      <a:pt x="24" y="196"/>
                      <a:pt x="20" y="187"/>
                      <a:pt x="30" y="174"/>
                    </a:cubicBezTo>
                    <a:cubicBezTo>
                      <a:pt x="34" y="169"/>
                      <a:pt x="39" y="160"/>
                      <a:pt x="37" y="155"/>
                    </a:cubicBezTo>
                    <a:cubicBezTo>
                      <a:pt x="36" y="150"/>
                      <a:pt x="26" y="147"/>
                      <a:pt x="19" y="146"/>
                    </a:cubicBezTo>
                    <a:cubicBezTo>
                      <a:pt x="2" y="144"/>
                      <a:pt x="0" y="133"/>
                      <a:pt x="0" y="119"/>
                    </a:cubicBezTo>
                    <a:cubicBezTo>
                      <a:pt x="0" y="105"/>
                      <a:pt x="5" y="97"/>
                      <a:pt x="20" y="95"/>
                    </a:cubicBezTo>
                    <a:cubicBezTo>
                      <a:pt x="26" y="95"/>
                      <a:pt x="36" y="91"/>
                      <a:pt x="37" y="87"/>
                    </a:cubicBezTo>
                    <a:cubicBezTo>
                      <a:pt x="38" y="81"/>
                      <a:pt x="36" y="72"/>
                      <a:pt x="31" y="67"/>
                    </a:cubicBezTo>
                    <a:cubicBezTo>
                      <a:pt x="20" y="55"/>
                      <a:pt x="23" y="45"/>
                      <a:pt x="34" y="34"/>
                    </a:cubicBezTo>
                    <a:cubicBezTo>
                      <a:pt x="44" y="24"/>
                      <a:pt x="54" y="19"/>
                      <a:pt x="68" y="31"/>
                    </a:cubicBezTo>
                    <a:cubicBezTo>
                      <a:pt x="73" y="35"/>
                      <a:pt x="82" y="38"/>
                      <a:pt x="88" y="36"/>
                    </a:cubicBezTo>
                    <a:cubicBezTo>
                      <a:pt x="92" y="35"/>
                      <a:pt x="95" y="26"/>
                      <a:pt x="96" y="20"/>
                    </a:cubicBezTo>
                    <a:cubicBezTo>
                      <a:pt x="97" y="2"/>
                      <a:pt x="108" y="0"/>
                      <a:pt x="122" y="0"/>
                    </a:cubicBezTo>
                    <a:cubicBezTo>
                      <a:pt x="137" y="0"/>
                      <a:pt x="146" y="4"/>
                      <a:pt x="146" y="21"/>
                    </a:cubicBezTo>
                    <a:cubicBezTo>
                      <a:pt x="146" y="26"/>
                      <a:pt x="150" y="35"/>
                      <a:pt x="153" y="36"/>
                    </a:cubicBezTo>
                    <a:cubicBezTo>
                      <a:pt x="159" y="38"/>
                      <a:pt x="168" y="36"/>
                      <a:pt x="172" y="32"/>
                    </a:cubicBezTo>
                    <a:cubicBezTo>
                      <a:pt x="186" y="20"/>
                      <a:pt x="196" y="23"/>
                      <a:pt x="208" y="35"/>
                    </a:cubicBezTo>
                    <a:cubicBezTo>
                      <a:pt x="220" y="47"/>
                      <a:pt x="220" y="57"/>
                      <a:pt x="208" y="69"/>
                    </a:cubicBezTo>
                    <a:cubicBezTo>
                      <a:pt x="205" y="73"/>
                      <a:pt x="203" y="82"/>
                      <a:pt x="205" y="88"/>
                    </a:cubicBezTo>
                    <a:cubicBezTo>
                      <a:pt x="206" y="92"/>
                      <a:pt x="215" y="95"/>
                      <a:pt x="220" y="95"/>
                    </a:cubicBezTo>
                    <a:cubicBezTo>
                      <a:pt x="237" y="96"/>
                      <a:pt x="242" y="104"/>
                      <a:pt x="242" y="120"/>
                    </a:cubicBezTo>
                    <a:cubicBezTo>
                      <a:pt x="242" y="135"/>
                      <a:pt x="238" y="145"/>
                      <a:pt x="220" y="146"/>
                    </a:cubicBezTo>
                    <a:cubicBezTo>
                      <a:pt x="215" y="146"/>
                      <a:pt x="206" y="150"/>
                      <a:pt x="205" y="153"/>
                    </a:cubicBezTo>
                    <a:cubicBezTo>
                      <a:pt x="203" y="159"/>
                      <a:pt x="205" y="168"/>
                      <a:pt x="209" y="172"/>
                    </a:cubicBezTo>
                    <a:cubicBezTo>
                      <a:pt x="221" y="185"/>
                      <a:pt x="218" y="195"/>
                      <a:pt x="207" y="206"/>
                    </a:cubicBezTo>
                    <a:cubicBezTo>
                      <a:pt x="195" y="218"/>
                      <a:pt x="185" y="220"/>
                      <a:pt x="172" y="208"/>
                    </a:cubicBezTo>
                    <a:cubicBezTo>
                      <a:pt x="168" y="205"/>
                      <a:pt x="160" y="203"/>
                      <a:pt x="155" y="204"/>
                    </a:cubicBezTo>
                    <a:cubicBezTo>
                      <a:pt x="151" y="204"/>
                      <a:pt x="146" y="212"/>
                      <a:pt x="146" y="216"/>
                    </a:cubicBezTo>
                    <a:cubicBezTo>
                      <a:pt x="147" y="237"/>
                      <a:pt x="136" y="242"/>
                      <a:pt x="117" y="242"/>
                    </a:cubicBezTo>
                    <a:cubicBezTo>
                      <a:pt x="97" y="241"/>
                      <a:pt x="95" y="229"/>
                      <a:pt x="96" y="213"/>
                    </a:cubicBezTo>
                    <a:cubicBezTo>
                      <a:pt x="96" y="211"/>
                      <a:pt x="96" y="209"/>
                      <a:pt x="95" y="208"/>
                    </a:cubicBezTo>
                    <a:close/>
                    <a:moveTo>
                      <a:pt x="121" y="168"/>
                    </a:moveTo>
                    <a:cubicBezTo>
                      <a:pt x="146" y="167"/>
                      <a:pt x="169" y="144"/>
                      <a:pt x="168" y="120"/>
                    </a:cubicBezTo>
                    <a:cubicBezTo>
                      <a:pt x="167" y="96"/>
                      <a:pt x="145" y="74"/>
                      <a:pt x="122" y="74"/>
                    </a:cubicBezTo>
                    <a:cubicBezTo>
                      <a:pt x="97" y="73"/>
                      <a:pt x="74" y="96"/>
                      <a:pt x="74" y="120"/>
                    </a:cubicBezTo>
                    <a:cubicBezTo>
                      <a:pt x="74" y="145"/>
                      <a:pt x="97" y="168"/>
                      <a:pt x="121" y="168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75"/>
              <p:cNvSpPr/>
              <p:nvPr/>
            </p:nvSpPr>
            <p:spPr bwMode="auto">
              <a:xfrm>
                <a:off x="3941923" y="-1099978"/>
                <a:ext cx="144022" cy="141642"/>
              </a:xfrm>
              <a:custGeom>
                <a:avLst/>
                <a:gdLst>
                  <a:gd name="T0" fmla="*/ 25 w 51"/>
                  <a:gd name="T1" fmla="*/ 0 h 50"/>
                  <a:gd name="T2" fmla="*/ 50 w 51"/>
                  <a:gd name="T3" fmla="*/ 25 h 50"/>
                  <a:gd name="T4" fmla="*/ 26 w 51"/>
                  <a:gd name="T5" fmla="*/ 49 h 50"/>
                  <a:gd name="T6" fmla="*/ 0 w 51"/>
                  <a:gd name="T7" fmla="*/ 25 h 50"/>
                  <a:gd name="T8" fmla="*/ 25 w 51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0">
                    <a:moveTo>
                      <a:pt x="25" y="0"/>
                    </a:moveTo>
                    <a:cubicBezTo>
                      <a:pt x="39" y="0"/>
                      <a:pt x="51" y="11"/>
                      <a:pt x="50" y="25"/>
                    </a:cubicBezTo>
                    <a:cubicBezTo>
                      <a:pt x="49" y="40"/>
                      <a:pt x="40" y="48"/>
                      <a:pt x="26" y="49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" name="组合 23"/>
          <p:cNvGrpSpPr/>
          <p:nvPr/>
        </p:nvGrpSpPr>
        <p:grpSpPr bwMode="auto">
          <a:xfrm>
            <a:off x="5255414" y="1112838"/>
            <a:ext cx="1001711" cy="1001712"/>
            <a:chOff x="5275081" y="1221716"/>
            <a:chExt cx="1001898" cy="1001899"/>
          </a:xfrm>
        </p:grpSpPr>
        <p:sp>
          <p:nvSpPr>
            <p:cNvPr id="24" name="Freeform 16"/>
            <p:cNvSpPr/>
            <p:nvPr/>
          </p:nvSpPr>
          <p:spPr bwMode="auto">
            <a:xfrm>
              <a:off x="5275081" y="1221716"/>
              <a:ext cx="1001898" cy="1001899"/>
            </a:xfrm>
            <a:custGeom>
              <a:avLst/>
              <a:gdLst>
                <a:gd name="T0" fmla="*/ 2147483646 w 553"/>
                <a:gd name="T1" fmla="*/ 2147483646 h 553"/>
                <a:gd name="T2" fmla="*/ 0 w 553"/>
                <a:gd name="T3" fmla="*/ 2147483646 h 553"/>
                <a:gd name="T4" fmla="*/ 0 w 553"/>
                <a:gd name="T5" fmla="*/ 0 h 553"/>
                <a:gd name="T6" fmla="*/ 2147483646 w 553"/>
                <a:gd name="T7" fmla="*/ 0 h 553"/>
                <a:gd name="T8" fmla="*/ 2147483646 w 553"/>
                <a:gd name="T9" fmla="*/ 2147483646 h 553"/>
                <a:gd name="T10" fmla="*/ 2147483646 w 553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40010" y="1502329"/>
              <a:ext cx="472040" cy="402624"/>
              <a:chOff x="8022689" y="-1311747"/>
              <a:chExt cx="729731" cy="622420"/>
            </a:xfrm>
            <a:solidFill>
              <a:schemeClr val="bg1"/>
            </a:solidFill>
          </p:grpSpPr>
          <p:sp>
            <p:nvSpPr>
              <p:cNvPr id="26" name="Freeform 80"/>
              <p:cNvSpPr/>
              <p:nvPr/>
            </p:nvSpPr>
            <p:spPr bwMode="auto">
              <a:xfrm>
                <a:off x="8022689" y="-1311747"/>
                <a:ext cx="729731" cy="622420"/>
              </a:xfrm>
              <a:custGeom>
                <a:avLst/>
                <a:gdLst>
                  <a:gd name="T0" fmla="*/ 195 w 248"/>
                  <a:gd name="T1" fmla="*/ 214 h 214"/>
                  <a:gd name="T2" fmla="*/ 145 w 248"/>
                  <a:gd name="T3" fmla="*/ 214 h 214"/>
                  <a:gd name="T4" fmla="*/ 145 w 248"/>
                  <a:gd name="T5" fmla="*/ 145 h 214"/>
                  <a:gd name="T6" fmla="*/ 98 w 248"/>
                  <a:gd name="T7" fmla="*/ 145 h 214"/>
                  <a:gd name="T8" fmla="*/ 98 w 248"/>
                  <a:gd name="T9" fmla="*/ 214 h 214"/>
                  <a:gd name="T10" fmla="*/ 49 w 248"/>
                  <a:gd name="T11" fmla="*/ 214 h 214"/>
                  <a:gd name="T12" fmla="*/ 49 w 248"/>
                  <a:gd name="T13" fmla="*/ 128 h 214"/>
                  <a:gd name="T14" fmla="*/ 33 w 248"/>
                  <a:gd name="T15" fmla="*/ 141 h 214"/>
                  <a:gd name="T16" fmla="*/ 7 w 248"/>
                  <a:gd name="T17" fmla="*/ 137 h 214"/>
                  <a:gd name="T18" fmla="*/ 4 w 248"/>
                  <a:gd name="T19" fmla="*/ 112 h 214"/>
                  <a:gd name="T20" fmla="*/ 106 w 248"/>
                  <a:gd name="T21" fmla="*/ 10 h 214"/>
                  <a:gd name="T22" fmla="*/ 143 w 248"/>
                  <a:gd name="T23" fmla="*/ 15 h 214"/>
                  <a:gd name="T24" fmla="*/ 233 w 248"/>
                  <a:gd name="T25" fmla="*/ 105 h 214"/>
                  <a:gd name="T26" fmla="*/ 236 w 248"/>
                  <a:gd name="T27" fmla="*/ 138 h 214"/>
                  <a:gd name="T28" fmla="*/ 204 w 248"/>
                  <a:gd name="T29" fmla="*/ 136 h 214"/>
                  <a:gd name="T30" fmla="*/ 195 w 248"/>
                  <a:gd name="T31" fmla="*/ 128 h 214"/>
                  <a:gd name="T32" fmla="*/ 195 w 248"/>
                  <a:gd name="T33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8" h="214">
                    <a:moveTo>
                      <a:pt x="195" y="214"/>
                    </a:moveTo>
                    <a:cubicBezTo>
                      <a:pt x="176" y="214"/>
                      <a:pt x="161" y="214"/>
                      <a:pt x="145" y="214"/>
                    </a:cubicBezTo>
                    <a:cubicBezTo>
                      <a:pt x="145" y="191"/>
                      <a:pt x="145" y="169"/>
                      <a:pt x="145" y="145"/>
                    </a:cubicBezTo>
                    <a:cubicBezTo>
                      <a:pt x="129" y="145"/>
                      <a:pt x="115" y="145"/>
                      <a:pt x="98" y="145"/>
                    </a:cubicBezTo>
                    <a:cubicBezTo>
                      <a:pt x="98" y="167"/>
                      <a:pt x="98" y="190"/>
                      <a:pt x="98" y="214"/>
                    </a:cubicBezTo>
                    <a:cubicBezTo>
                      <a:pt x="81" y="214"/>
                      <a:pt x="66" y="214"/>
                      <a:pt x="49" y="214"/>
                    </a:cubicBezTo>
                    <a:cubicBezTo>
                      <a:pt x="49" y="187"/>
                      <a:pt x="49" y="160"/>
                      <a:pt x="49" y="128"/>
                    </a:cubicBezTo>
                    <a:cubicBezTo>
                      <a:pt x="41" y="135"/>
                      <a:pt x="37" y="141"/>
                      <a:pt x="33" y="141"/>
                    </a:cubicBezTo>
                    <a:cubicBezTo>
                      <a:pt x="24" y="142"/>
                      <a:pt x="12" y="143"/>
                      <a:pt x="7" y="137"/>
                    </a:cubicBezTo>
                    <a:cubicBezTo>
                      <a:pt x="2" y="132"/>
                      <a:pt x="0" y="117"/>
                      <a:pt x="4" y="112"/>
                    </a:cubicBezTo>
                    <a:cubicBezTo>
                      <a:pt x="37" y="77"/>
                      <a:pt x="71" y="43"/>
                      <a:pt x="106" y="10"/>
                    </a:cubicBezTo>
                    <a:cubicBezTo>
                      <a:pt x="117" y="0"/>
                      <a:pt x="132" y="3"/>
                      <a:pt x="143" y="15"/>
                    </a:cubicBezTo>
                    <a:cubicBezTo>
                      <a:pt x="173" y="45"/>
                      <a:pt x="203" y="75"/>
                      <a:pt x="233" y="105"/>
                    </a:cubicBezTo>
                    <a:cubicBezTo>
                      <a:pt x="244" y="115"/>
                      <a:pt x="248" y="126"/>
                      <a:pt x="236" y="138"/>
                    </a:cubicBezTo>
                    <a:cubicBezTo>
                      <a:pt x="225" y="150"/>
                      <a:pt x="214" y="148"/>
                      <a:pt x="204" y="136"/>
                    </a:cubicBezTo>
                    <a:cubicBezTo>
                      <a:pt x="202" y="135"/>
                      <a:pt x="200" y="133"/>
                      <a:pt x="195" y="128"/>
                    </a:cubicBezTo>
                    <a:cubicBezTo>
                      <a:pt x="195" y="159"/>
                      <a:pt x="195" y="186"/>
                      <a:pt x="195" y="21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81"/>
              <p:cNvSpPr/>
              <p:nvPr/>
            </p:nvSpPr>
            <p:spPr bwMode="auto">
              <a:xfrm>
                <a:off x="8540723" y="-1292026"/>
                <a:ext cx="120790" cy="183644"/>
              </a:xfrm>
              <a:custGeom>
                <a:avLst/>
                <a:gdLst>
                  <a:gd name="T0" fmla="*/ 41 w 41"/>
                  <a:gd name="T1" fmla="*/ 63 h 63"/>
                  <a:gd name="T2" fmla="*/ 10 w 41"/>
                  <a:gd name="T3" fmla="*/ 0 h 63"/>
                  <a:gd name="T4" fmla="*/ 41 w 41"/>
                  <a:gd name="T5" fmla="*/ 0 h 63"/>
                  <a:gd name="T6" fmla="*/ 41 w 41"/>
                  <a:gd name="T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63">
                    <a:moveTo>
                      <a:pt x="41" y="63"/>
                    </a:moveTo>
                    <a:cubicBezTo>
                      <a:pt x="18" y="46"/>
                      <a:pt x="0" y="31"/>
                      <a:pt x="10" y="0"/>
                    </a:cubicBezTo>
                    <a:cubicBezTo>
                      <a:pt x="20" y="0"/>
                      <a:pt x="30" y="0"/>
                      <a:pt x="41" y="0"/>
                    </a:cubicBezTo>
                    <a:cubicBezTo>
                      <a:pt x="41" y="20"/>
                      <a:pt x="41" y="40"/>
                      <a:pt x="41" y="63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ffectLst/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组合 40"/>
          <p:cNvGrpSpPr/>
          <p:nvPr/>
        </p:nvGrpSpPr>
        <p:grpSpPr bwMode="auto">
          <a:xfrm>
            <a:off x="6411125" y="1112838"/>
            <a:ext cx="1000126" cy="1001712"/>
            <a:chOff x="6430978" y="1221716"/>
            <a:chExt cx="1000087" cy="1001899"/>
          </a:xfrm>
        </p:grpSpPr>
        <p:sp>
          <p:nvSpPr>
            <p:cNvPr id="22" name="Freeform 17"/>
            <p:cNvSpPr/>
            <p:nvPr/>
          </p:nvSpPr>
          <p:spPr bwMode="auto">
            <a:xfrm>
              <a:off x="6430978" y="1221716"/>
              <a:ext cx="1000087" cy="1001899"/>
            </a:xfrm>
            <a:custGeom>
              <a:avLst/>
              <a:gdLst>
                <a:gd name="T0" fmla="*/ 1811909434 w 552"/>
                <a:gd name="T1" fmla="*/ 1815192778 h 553"/>
                <a:gd name="T2" fmla="*/ 0 w 552"/>
                <a:gd name="T3" fmla="*/ 1815192778 h 553"/>
                <a:gd name="T4" fmla="*/ 0 w 552"/>
                <a:gd name="T5" fmla="*/ 0 h 553"/>
                <a:gd name="T6" fmla="*/ 1811909434 w 552"/>
                <a:gd name="T7" fmla="*/ 0 h 553"/>
                <a:gd name="T8" fmla="*/ 1811909434 w 552"/>
                <a:gd name="T9" fmla="*/ 1815192778 h 553"/>
                <a:gd name="T10" fmla="*/ 1811909434 w 552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3">
                  <a:moveTo>
                    <a:pt x="552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9"/>
            <p:cNvSpPr>
              <a:spLocks noEditPoints="1"/>
            </p:cNvSpPr>
            <p:nvPr/>
          </p:nvSpPr>
          <p:spPr bwMode="auto">
            <a:xfrm>
              <a:off x="6749598" y="1545895"/>
              <a:ext cx="362846" cy="353540"/>
            </a:xfrm>
            <a:custGeom>
              <a:avLst/>
              <a:gdLst>
                <a:gd name="T0" fmla="*/ 2147483647 w 33"/>
                <a:gd name="T1" fmla="*/ 2147483647 h 32"/>
                <a:gd name="T2" fmla="*/ 2147483647 w 33"/>
                <a:gd name="T3" fmla="*/ 0 h 32"/>
                <a:gd name="T4" fmla="*/ 2147483647 w 33"/>
                <a:gd name="T5" fmla="*/ 0 h 32"/>
                <a:gd name="T6" fmla="*/ 2147483647 w 33"/>
                <a:gd name="T7" fmla="*/ 0 h 32"/>
                <a:gd name="T8" fmla="*/ 2147483647 w 33"/>
                <a:gd name="T9" fmla="*/ 2147483647 h 32"/>
                <a:gd name="T10" fmla="*/ 2147483647 w 33"/>
                <a:gd name="T11" fmla="*/ 2147483647 h 32"/>
                <a:gd name="T12" fmla="*/ 2147483647 w 33"/>
                <a:gd name="T13" fmla="*/ 2147483647 h 32"/>
                <a:gd name="T14" fmla="*/ 2147483647 w 33"/>
                <a:gd name="T15" fmla="*/ 2147483647 h 32"/>
                <a:gd name="T16" fmla="*/ 2147483647 w 33"/>
                <a:gd name="T17" fmla="*/ 2147483647 h 32"/>
                <a:gd name="T18" fmla="*/ 0 w 33"/>
                <a:gd name="T19" fmla="*/ 2147483647 h 32"/>
                <a:gd name="T20" fmla="*/ 2147483647 w 33"/>
                <a:gd name="T21" fmla="*/ 2147483647 h 32"/>
                <a:gd name="T22" fmla="*/ 2147483647 w 33"/>
                <a:gd name="T23" fmla="*/ 2147483647 h 32"/>
                <a:gd name="T24" fmla="*/ 2147483647 w 33"/>
                <a:gd name="T25" fmla="*/ 2147483647 h 32"/>
                <a:gd name="T26" fmla="*/ 2147483647 w 33"/>
                <a:gd name="T27" fmla="*/ 2147483647 h 32"/>
                <a:gd name="T28" fmla="*/ 2147483647 w 33"/>
                <a:gd name="T29" fmla="*/ 2147483647 h 32"/>
                <a:gd name="T30" fmla="*/ 2147483647 w 33"/>
                <a:gd name="T31" fmla="*/ 2147483647 h 32"/>
                <a:gd name="T32" fmla="*/ 2147483647 w 33"/>
                <a:gd name="T33" fmla="*/ 2147483647 h 32"/>
                <a:gd name="T34" fmla="*/ 2147483647 w 33"/>
                <a:gd name="T35" fmla="*/ 2147483647 h 32"/>
                <a:gd name="T36" fmla="*/ 2147483647 w 33"/>
                <a:gd name="T37" fmla="*/ 2147483647 h 32"/>
                <a:gd name="T38" fmla="*/ 2147483647 w 33"/>
                <a:gd name="T39" fmla="*/ 2147483647 h 32"/>
                <a:gd name="T40" fmla="*/ 2147483647 w 33"/>
                <a:gd name="T41" fmla="*/ 2147483647 h 32"/>
                <a:gd name="T42" fmla="*/ 2147483647 w 33"/>
                <a:gd name="T43" fmla="*/ 2147483647 h 32"/>
                <a:gd name="T44" fmla="*/ 2147483647 w 33"/>
                <a:gd name="T45" fmla="*/ 2147483647 h 32"/>
                <a:gd name="T46" fmla="*/ 2147483647 w 33"/>
                <a:gd name="T47" fmla="*/ 2147483647 h 32"/>
                <a:gd name="T48" fmla="*/ 2147483647 w 33"/>
                <a:gd name="T49" fmla="*/ 2147483647 h 32"/>
                <a:gd name="T50" fmla="*/ 2147483647 w 33"/>
                <a:gd name="T51" fmla="*/ 2147483647 h 32"/>
                <a:gd name="T52" fmla="*/ 2147483647 w 33"/>
                <a:gd name="T53" fmla="*/ 2147483647 h 32"/>
                <a:gd name="T54" fmla="*/ 2147483647 w 33"/>
                <a:gd name="T55" fmla="*/ 2147483647 h 32"/>
                <a:gd name="T56" fmla="*/ 2147483647 w 33"/>
                <a:gd name="T57" fmla="*/ 2147483647 h 32"/>
                <a:gd name="T58" fmla="*/ 2147483647 w 33"/>
                <a:gd name="T59" fmla="*/ 2147483647 h 32"/>
                <a:gd name="T60" fmla="*/ 2147483647 w 33"/>
                <a:gd name="T61" fmla="*/ 2147483647 h 32"/>
                <a:gd name="T62" fmla="*/ 2147483647 w 33"/>
                <a:gd name="T63" fmla="*/ 2147483647 h 32"/>
                <a:gd name="T64" fmla="*/ 2147483647 w 33"/>
                <a:gd name="T65" fmla="*/ 2147483647 h 32"/>
                <a:gd name="T66" fmla="*/ 2147483647 w 33"/>
                <a:gd name="T67" fmla="*/ 2147483647 h 32"/>
                <a:gd name="T68" fmla="*/ 2147483647 w 33"/>
                <a:gd name="T69" fmla="*/ 2147483647 h 32"/>
                <a:gd name="T70" fmla="*/ 2147483647 w 33"/>
                <a:gd name="T71" fmla="*/ 2147483647 h 32"/>
                <a:gd name="T72" fmla="*/ 2147483647 w 33"/>
                <a:gd name="T73" fmla="*/ 2147483647 h 32"/>
                <a:gd name="T74" fmla="*/ 2147483647 w 33"/>
                <a:gd name="T75" fmla="*/ 2147483647 h 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3" h="32">
                  <a:moveTo>
                    <a:pt x="2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3" y="17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1"/>
                    <a:pt x="32" y="32"/>
                    <a:pt x="3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6"/>
                  </a:cubicBezTo>
                  <a:close/>
                  <a:moveTo>
                    <a:pt x="10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3"/>
                    <a:pt x="10" y="4"/>
                  </a:cubicBezTo>
                  <a:cubicBezTo>
                    <a:pt x="10" y="16"/>
                    <a:pt x="10" y="16"/>
                    <a:pt x="10" y="16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10"/>
                  </a:cubicBezTo>
                  <a:close/>
                  <a:moveTo>
                    <a:pt x="21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2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19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lose/>
                  <a:moveTo>
                    <a:pt x="8" y="22"/>
                  </a:moveTo>
                  <a:cubicBezTo>
                    <a:pt x="7" y="24"/>
                    <a:pt x="6" y="25"/>
                    <a:pt x="6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7" y="27"/>
                    <a:pt x="8" y="27"/>
                    <a:pt x="8" y="27"/>
                  </a:cubicBezTo>
                  <a:cubicBezTo>
                    <a:pt x="10" y="27"/>
                    <a:pt x="11" y="27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3" y="23"/>
                    <a:pt x="17" y="23"/>
                  </a:cubicBezTo>
                  <a:cubicBezTo>
                    <a:pt x="20" y="23"/>
                    <a:pt x="21" y="24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7"/>
                    <a:pt x="23" y="27"/>
                    <a:pt x="25" y="27"/>
                  </a:cubicBezTo>
                  <a:cubicBezTo>
                    <a:pt x="26" y="27"/>
                    <a:pt x="27" y="27"/>
                    <a:pt x="27" y="26"/>
                  </a:cubicBezTo>
                  <a:cubicBezTo>
                    <a:pt x="27" y="25"/>
                    <a:pt x="26" y="24"/>
                    <a:pt x="25" y="22"/>
                  </a:cubicBezTo>
                  <a:cubicBezTo>
                    <a:pt x="23" y="21"/>
                    <a:pt x="20" y="21"/>
                    <a:pt x="17" y="21"/>
                  </a:cubicBezTo>
                  <a:cubicBezTo>
                    <a:pt x="15" y="21"/>
                    <a:pt x="13" y="21"/>
                    <a:pt x="12" y="21"/>
                  </a:cubicBezTo>
                  <a:cubicBezTo>
                    <a:pt x="11" y="21"/>
                    <a:pt x="9" y="22"/>
                    <a:pt x="8" y="22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43"/>
          <p:cNvGrpSpPr/>
          <p:nvPr/>
        </p:nvGrpSpPr>
        <p:grpSpPr bwMode="auto">
          <a:xfrm>
            <a:off x="7585877" y="1112838"/>
            <a:ext cx="1001713" cy="1001712"/>
            <a:chOff x="7604993" y="1221716"/>
            <a:chExt cx="1001898" cy="1001899"/>
          </a:xfrm>
        </p:grpSpPr>
        <p:sp>
          <p:nvSpPr>
            <p:cNvPr id="20" name="Freeform 18"/>
            <p:cNvSpPr/>
            <p:nvPr/>
          </p:nvSpPr>
          <p:spPr bwMode="auto">
            <a:xfrm>
              <a:off x="7604993" y="1221716"/>
              <a:ext cx="1001898" cy="1001899"/>
            </a:xfrm>
            <a:custGeom>
              <a:avLst/>
              <a:gdLst>
                <a:gd name="T0" fmla="*/ 1815189154 w 553"/>
                <a:gd name="T1" fmla="*/ 1815192778 h 553"/>
                <a:gd name="T2" fmla="*/ 0 w 553"/>
                <a:gd name="T3" fmla="*/ 1815192778 h 553"/>
                <a:gd name="T4" fmla="*/ 0 w 553"/>
                <a:gd name="T5" fmla="*/ 0 h 553"/>
                <a:gd name="T6" fmla="*/ 1815189154 w 553"/>
                <a:gd name="T7" fmla="*/ 0 h 553"/>
                <a:gd name="T8" fmla="*/ 1815189154 w 553"/>
                <a:gd name="T9" fmla="*/ 1815192778 h 553"/>
                <a:gd name="T10" fmla="*/ 1815189154 w 553"/>
                <a:gd name="T11" fmla="*/ 1815192778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3">
                  <a:moveTo>
                    <a:pt x="553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0"/>
            <p:cNvSpPr>
              <a:spLocks noEditPoints="1"/>
            </p:cNvSpPr>
            <p:nvPr/>
          </p:nvSpPr>
          <p:spPr bwMode="auto">
            <a:xfrm>
              <a:off x="7868218" y="1429939"/>
              <a:ext cx="475448" cy="547404"/>
            </a:xfrm>
            <a:custGeom>
              <a:avLst/>
              <a:gdLst>
                <a:gd name="T0" fmla="*/ 2147483647 w 78"/>
                <a:gd name="T1" fmla="*/ 2147483647 h 90"/>
                <a:gd name="T2" fmla="*/ 2147483647 w 78"/>
                <a:gd name="T3" fmla="*/ 2147483647 h 90"/>
                <a:gd name="T4" fmla="*/ 2147483647 w 78"/>
                <a:gd name="T5" fmla="*/ 2147483647 h 90"/>
                <a:gd name="T6" fmla="*/ 2147483647 w 78"/>
                <a:gd name="T7" fmla="*/ 2147483647 h 90"/>
                <a:gd name="T8" fmla="*/ 2147483647 w 78"/>
                <a:gd name="T9" fmla="*/ 2147483647 h 90"/>
                <a:gd name="T10" fmla="*/ 2147483647 w 78"/>
                <a:gd name="T11" fmla="*/ 2147483647 h 90"/>
                <a:gd name="T12" fmla="*/ 2147483647 w 78"/>
                <a:gd name="T13" fmla="*/ 2147483647 h 90"/>
                <a:gd name="T14" fmla="*/ 2147483647 w 78"/>
                <a:gd name="T15" fmla="*/ 2147483647 h 90"/>
                <a:gd name="T16" fmla="*/ 2147483647 w 78"/>
                <a:gd name="T17" fmla="*/ 2147483647 h 90"/>
                <a:gd name="T18" fmla="*/ 2147483647 w 78"/>
                <a:gd name="T19" fmla="*/ 2147483647 h 90"/>
                <a:gd name="T20" fmla="*/ 2147483647 w 78"/>
                <a:gd name="T21" fmla="*/ 2147483647 h 90"/>
                <a:gd name="T22" fmla="*/ 2147483647 w 78"/>
                <a:gd name="T23" fmla="*/ 2147483647 h 90"/>
                <a:gd name="T24" fmla="*/ 2147483647 w 78"/>
                <a:gd name="T25" fmla="*/ 2147483647 h 90"/>
                <a:gd name="T26" fmla="*/ 2147483647 w 78"/>
                <a:gd name="T27" fmla="*/ 2147483647 h 90"/>
                <a:gd name="T28" fmla="*/ 2147483647 w 78"/>
                <a:gd name="T29" fmla="*/ 2147483647 h 90"/>
                <a:gd name="T30" fmla="*/ 2147483647 w 78"/>
                <a:gd name="T31" fmla="*/ 2147483647 h 90"/>
                <a:gd name="T32" fmla="*/ 2147483647 w 78"/>
                <a:gd name="T33" fmla="*/ 2147483647 h 90"/>
                <a:gd name="T34" fmla="*/ 2147483647 w 78"/>
                <a:gd name="T35" fmla="*/ 2147483647 h 90"/>
                <a:gd name="T36" fmla="*/ 2147483647 w 78"/>
                <a:gd name="T37" fmla="*/ 2147483647 h 90"/>
                <a:gd name="T38" fmla="*/ 2147483647 w 78"/>
                <a:gd name="T39" fmla="*/ 2147483647 h 90"/>
                <a:gd name="T40" fmla="*/ 2147483647 w 78"/>
                <a:gd name="T41" fmla="*/ 2147483647 h 90"/>
                <a:gd name="T42" fmla="*/ 2147483647 w 78"/>
                <a:gd name="T43" fmla="*/ 0 h 90"/>
                <a:gd name="T44" fmla="*/ 2147483647 w 78"/>
                <a:gd name="T45" fmla="*/ 2147483647 h 90"/>
                <a:gd name="T46" fmla="*/ 2147483647 w 78"/>
                <a:gd name="T47" fmla="*/ 2147483647 h 90"/>
                <a:gd name="T48" fmla="*/ 2147483647 w 78"/>
                <a:gd name="T49" fmla="*/ 2147483647 h 90"/>
                <a:gd name="T50" fmla="*/ 2147483647 w 78"/>
                <a:gd name="T51" fmla="*/ 2147483647 h 90"/>
                <a:gd name="T52" fmla="*/ 0 w 78"/>
                <a:gd name="T53" fmla="*/ 2147483647 h 90"/>
                <a:gd name="T54" fmla="*/ 2147483647 w 78"/>
                <a:gd name="T55" fmla="*/ 2147483647 h 90"/>
                <a:gd name="T56" fmla="*/ 2147483647 w 78"/>
                <a:gd name="T57" fmla="*/ 2147483647 h 90"/>
                <a:gd name="T58" fmla="*/ 2147483647 w 78"/>
                <a:gd name="T59" fmla="*/ 2147483647 h 90"/>
                <a:gd name="T60" fmla="*/ 2147483647 w 78"/>
                <a:gd name="T61" fmla="*/ 2147483647 h 90"/>
                <a:gd name="T62" fmla="*/ 2147483647 w 78"/>
                <a:gd name="T63" fmla="*/ 2147483647 h 90"/>
                <a:gd name="T64" fmla="*/ 2147483647 w 78"/>
                <a:gd name="T65" fmla="*/ 2147483647 h 90"/>
                <a:gd name="T66" fmla="*/ 2147483647 w 78"/>
                <a:gd name="T67" fmla="*/ 2147483647 h 90"/>
                <a:gd name="T68" fmla="*/ 2147483647 w 78"/>
                <a:gd name="T69" fmla="*/ 2147483647 h 90"/>
                <a:gd name="T70" fmla="*/ 2147483647 w 78"/>
                <a:gd name="T71" fmla="*/ 2147483647 h 90"/>
                <a:gd name="T72" fmla="*/ 2147483647 w 78"/>
                <a:gd name="T73" fmla="*/ 2147483647 h 90"/>
                <a:gd name="T74" fmla="*/ 2147483647 w 78"/>
                <a:gd name="T75" fmla="*/ 2147483647 h 90"/>
                <a:gd name="T76" fmla="*/ 2147483647 w 78"/>
                <a:gd name="T77" fmla="*/ 2147483647 h 90"/>
                <a:gd name="T78" fmla="*/ 2147483647 w 78"/>
                <a:gd name="T79" fmla="*/ 2147483647 h 90"/>
                <a:gd name="T80" fmla="*/ 2147483647 w 78"/>
                <a:gd name="T81" fmla="*/ 2147483647 h 90"/>
                <a:gd name="T82" fmla="*/ 2147483647 w 78"/>
                <a:gd name="T83" fmla="*/ 2147483647 h 90"/>
                <a:gd name="T84" fmla="*/ 2147483647 w 78"/>
                <a:gd name="T85" fmla="*/ 2147483647 h 90"/>
                <a:gd name="T86" fmla="*/ 2147483647 w 78"/>
                <a:gd name="T87" fmla="*/ 2147483647 h 90"/>
                <a:gd name="T88" fmla="*/ 2147483647 w 78"/>
                <a:gd name="T89" fmla="*/ 2147483647 h 90"/>
                <a:gd name="T90" fmla="*/ 2147483647 w 78"/>
                <a:gd name="T91" fmla="*/ 2147483647 h 90"/>
                <a:gd name="T92" fmla="*/ 2147483647 w 78"/>
                <a:gd name="T93" fmla="*/ 2147483647 h 90"/>
                <a:gd name="T94" fmla="*/ 2147483647 w 78"/>
                <a:gd name="T95" fmla="*/ 2147483647 h 90"/>
                <a:gd name="T96" fmla="*/ 2147483647 w 78"/>
                <a:gd name="T97" fmla="*/ 2147483647 h 90"/>
                <a:gd name="T98" fmla="*/ 2147483647 w 78"/>
                <a:gd name="T99" fmla="*/ 2147483647 h 90"/>
                <a:gd name="T100" fmla="*/ 2147483647 w 78"/>
                <a:gd name="T101" fmla="*/ 2147483647 h 90"/>
                <a:gd name="T102" fmla="*/ 2147483647 w 78"/>
                <a:gd name="T103" fmla="*/ 2147483647 h 90"/>
                <a:gd name="T104" fmla="*/ 2147483647 w 78"/>
                <a:gd name="T105" fmla="*/ 2147483647 h 90"/>
                <a:gd name="T106" fmla="*/ 2147483647 w 78"/>
                <a:gd name="T107" fmla="*/ 2147483647 h 90"/>
                <a:gd name="T108" fmla="*/ 2147483647 w 78"/>
                <a:gd name="T109" fmla="*/ 2147483647 h 90"/>
                <a:gd name="T110" fmla="*/ 2147483647 w 78"/>
                <a:gd name="T111" fmla="*/ 2147483647 h 90"/>
                <a:gd name="T112" fmla="*/ 2147483647 w 78"/>
                <a:gd name="T113" fmla="*/ 2147483647 h 90"/>
                <a:gd name="T114" fmla="*/ 2147483647 w 78"/>
                <a:gd name="T115" fmla="*/ 2147483647 h 90"/>
                <a:gd name="T116" fmla="*/ 2147483647 w 78"/>
                <a:gd name="T117" fmla="*/ 2147483647 h 9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8" h="90">
                  <a:moveTo>
                    <a:pt x="2" y="85"/>
                  </a:moveTo>
                  <a:cubicBezTo>
                    <a:pt x="61" y="85"/>
                    <a:pt x="61" y="85"/>
                    <a:pt x="61" y="85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61" y="89"/>
                    <a:pt x="60" y="90"/>
                    <a:pt x="59" y="90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4" y="90"/>
                    <a:pt x="2" y="89"/>
                    <a:pt x="2" y="87"/>
                  </a:cubicBezTo>
                  <a:cubicBezTo>
                    <a:pt x="2" y="85"/>
                    <a:pt x="2" y="85"/>
                    <a:pt x="2" y="85"/>
                  </a:cubicBezTo>
                  <a:close/>
                  <a:moveTo>
                    <a:pt x="15" y="33"/>
                  </a:moveTo>
                  <a:cubicBezTo>
                    <a:pt x="14" y="31"/>
                    <a:pt x="14" y="26"/>
                    <a:pt x="19" y="23"/>
                  </a:cubicBezTo>
                  <a:cubicBezTo>
                    <a:pt x="26" y="20"/>
                    <a:pt x="27" y="15"/>
                    <a:pt x="25" y="11"/>
                  </a:cubicBezTo>
                  <a:cubicBezTo>
                    <a:pt x="25" y="11"/>
                    <a:pt x="29" y="14"/>
                    <a:pt x="27" y="19"/>
                  </a:cubicBezTo>
                  <a:cubicBezTo>
                    <a:pt x="25" y="24"/>
                    <a:pt x="20" y="28"/>
                    <a:pt x="22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41" y="33"/>
                  </a:moveTo>
                  <a:cubicBezTo>
                    <a:pt x="39" y="30"/>
                    <a:pt x="38" y="27"/>
                    <a:pt x="41" y="23"/>
                  </a:cubicBezTo>
                  <a:cubicBezTo>
                    <a:pt x="41" y="23"/>
                    <a:pt x="40" y="29"/>
                    <a:pt x="46" y="32"/>
                  </a:cubicBezTo>
                  <a:cubicBezTo>
                    <a:pt x="47" y="32"/>
                    <a:pt x="48" y="32"/>
                    <a:pt x="49" y="33"/>
                  </a:cubicBezTo>
                  <a:cubicBezTo>
                    <a:pt x="41" y="33"/>
                    <a:pt x="41" y="33"/>
                    <a:pt x="41" y="33"/>
                  </a:cubicBezTo>
                  <a:close/>
                  <a:moveTo>
                    <a:pt x="29" y="33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32" y="26"/>
                    <a:pt x="38" y="23"/>
                    <a:pt x="40" y="16"/>
                  </a:cubicBezTo>
                  <a:cubicBezTo>
                    <a:pt x="43" y="8"/>
                    <a:pt x="34" y="0"/>
                    <a:pt x="34" y="0"/>
                  </a:cubicBezTo>
                  <a:cubicBezTo>
                    <a:pt x="43" y="18"/>
                    <a:pt x="29" y="18"/>
                    <a:pt x="28" y="27"/>
                  </a:cubicBezTo>
                  <a:cubicBezTo>
                    <a:pt x="28" y="29"/>
                    <a:pt x="28" y="32"/>
                    <a:pt x="29" y="33"/>
                  </a:cubicBezTo>
                  <a:close/>
                  <a:moveTo>
                    <a:pt x="32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0" y="37"/>
                    <a:pt x="0" y="43"/>
                  </a:cubicBezTo>
                  <a:cubicBezTo>
                    <a:pt x="0" y="50"/>
                    <a:pt x="2" y="63"/>
                    <a:pt x="6" y="70"/>
                  </a:cubicBezTo>
                  <a:cubicBezTo>
                    <a:pt x="11" y="78"/>
                    <a:pt x="19" y="81"/>
                    <a:pt x="32" y="81"/>
                  </a:cubicBezTo>
                  <a:cubicBezTo>
                    <a:pt x="45" y="81"/>
                    <a:pt x="53" y="78"/>
                    <a:pt x="57" y="70"/>
                  </a:cubicBezTo>
                  <a:cubicBezTo>
                    <a:pt x="58" y="70"/>
                    <a:pt x="58" y="69"/>
                    <a:pt x="59" y="68"/>
                  </a:cubicBezTo>
                  <a:cubicBezTo>
                    <a:pt x="60" y="68"/>
                    <a:pt x="60" y="68"/>
                    <a:pt x="61" y="68"/>
                  </a:cubicBezTo>
                  <a:cubicBezTo>
                    <a:pt x="66" y="68"/>
                    <a:pt x="70" y="66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6" y="61"/>
                    <a:pt x="77" y="58"/>
                    <a:pt x="78" y="55"/>
                  </a:cubicBezTo>
                  <a:cubicBezTo>
                    <a:pt x="78" y="54"/>
                    <a:pt x="78" y="54"/>
                    <a:pt x="78" y="53"/>
                  </a:cubicBezTo>
                  <a:cubicBezTo>
                    <a:pt x="78" y="50"/>
                    <a:pt x="77" y="48"/>
                    <a:pt x="76" y="47"/>
                  </a:cubicBezTo>
                  <a:cubicBezTo>
                    <a:pt x="74" y="44"/>
                    <a:pt x="71" y="43"/>
                    <a:pt x="6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37"/>
                    <a:pt x="58" y="38"/>
                    <a:pt x="58" y="38"/>
                  </a:cubicBezTo>
                  <a:cubicBezTo>
                    <a:pt x="32" y="38"/>
                    <a:pt x="32" y="38"/>
                    <a:pt x="32" y="38"/>
                  </a:cubicBezTo>
                  <a:close/>
                  <a:moveTo>
                    <a:pt x="57" y="40"/>
                  </a:moveTo>
                  <a:cubicBezTo>
                    <a:pt x="60" y="40"/>
                    <a:pt x="60" y="43"/>
                    <a:pt x="5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7"/>
                    <a:pt x="7" y="53"/>
                    <a:pt x="13" y="63"/>
                  </a:cubicBezTo>
                  <a:cubicBezTo>
                    <a:pt x="11" y="61"/>
                    <a:pt x="6" y="57"/>
                    <a:pt x="6" y="43"/>
                  </a:cubicBezTo>
                  <a:cubicBezTo>
                    <a:pt x="6" y="41"/>
                    <a:pt x="6" y="40"/>
                    <a:pt x="9" y="40"/>
                  </a:cubicBezTo>
                  <a:cubicBezTo>
                    <a:pt x="57" y="40"/>
                    <a:pt x="57" y="40"/>
                    <a:pt x="57" y="40"/>
                  </a:cubicBezTo>
                  <a:close/>
                  <a:moveTo>
                    <a:pt x="61" y="62"/>
                  </a:moveTo>
                  <a:cubicBezTo>
                    <a:pt x="62" y="58"/>
                    <a:pt x="63" y="53"/>
                    <a:pt x="63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1"/>
                    <a:pt x="72" y="52"/>
                    <a:pt x="72" y="53"/>
                  </a:cubicBezTo>
                  <a:cubicBezTo>
                    <a:pt x="72" y="53"/>
                    <a:pt x="72" y="54"/>
                    <a:pt x="72" y="54"/>
                  </a:cubicBezTo>
                  <a:cubicBezTo>
                    <a:pt x="72" y="56"/>
                    <a:pt x="71" y="58"/>
                    <a:pt x="69" y="60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7" y="61"/>
                    <a:pt x="65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46"/>
          <p:cNvGrpSpPr/>
          <p:nvPr/>
        </p:nvGrpSpPr>
        <p:grpSpPr bwMode="auto">
          <a:xfrm>
            <a:off x="4072731" y="3430588"/>
            <a:ext cx="1000125" cy="1003300"/>
            <a:chOff x="4092008" y="3540757"/>
            <a:chExt cx="1000087" cy="1001899"/>
          </a:xfrm>
        </p:grpSpPr>
        <p:sp>
          <p:nvSpPr>
            <p:cNvPr id="18" name="Freeform 11"/>
            <p:cNvSpPr/>
            <p:nvPr/>
          </p:nvSpPr>
          <p:spPr bwMode="auto">
            <a:xfrm>
              <a:off x="4092008" y="3540757"/>
              <a:ext cx="1000087" cy="1001899"/>
            </a:xfrm>
            <a:custGeom>
              <a:avLst/>
              <a:gdLst>
                <a:gd name="T0" fmla="*/ 2147483646 w 552"/>
                <a:gd name="T1" fmla="*/ 2147483646 h 553"/>
                <a:gd name="T2" fmla="*/ 0 w 552"/>
                <a:gd name="T3" fmla="*/ 2147483646 h 553"/>
                <a:gd name="T4" fmla="*/ 0 w 552"/>
                <a:gd name="T5" fmla="*/ 0 h 553"/>
                <a:gd name="T6" fmla="*/ 2147483646 w 552"/>
                <a:gd name="T7" fmla="*/ 0 h 553"/>
                <a:gd name="T8" fmla="*/ 2147483646 w 552"/>
                <a:gd name="T9" fmla="*/ 2147483646 h 553"/>
                <a:gd name="T10" fmla="*/ 2147483646 w 552"/>
                <a:gd name="T11" fmla="*/ 2147483646 h 5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2" h="553">
                  <a:moveTo>
                    <a:pt x="552" y="553"/>
                  </a:moveTo>
                  <a:lnTo>
                    <a:pt x="0" y="553"/>
                  </a:lnTo>
                  <a:lnTo>
                    <a:pt x="0" y="0"/>
                  </a:lnTo>
                  <a:lnTo>
                    <a:pt x="552" y="0"/>
                  </a:lnTo>
                  <a:lnTo>
                    <a:pt x="552" y="55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65"/>
            <p:cNvSpPr>
              <a:spLocks noEditPoints="1"/>
            </p:cNvSpPr>
            <p:nvPr/>
          </p:nvSpPr>
          <p:spPr bwMode="auto">
            <a:xfrm>
              <a:off x="4339762" y="3789417"/>
              <a:ext cx="504578" cy="504578"/>
            </a:xfrm>
            <a:custGeom>
              <a:avLst/>
              <a:gdLst>
                <a:gd name="T0" fmla="*/ 2147483647 w 66"/>
                <a:gd name="T1" fmla="*/ 2147483647 h 66"/>
                <a:gd name="T2" fmla="*/ 2147483647 w 66"/>
                <a:gd name="T3" fmla="*/ 2147483647 h 66"/>
                <a:gd name="T4" fmla="*/ 2147483647 w 66"/>
                <a:gd name="T5" fmla="*/ 2147483647 h 66"/>
                <a:gd name="T6" fmla="*/ 2147483647 w 66"/>
                <a:gd name="T7" fmla="*/ 2147483647 h 66"/>
                <a:gd name="T8" fmla="*/ 2147483647 w 66"/>
                <a:gd name="T9" fmla="*/ 2147483647 h 66"/>
                <a:gd name="T10" fmla="*/ 2147483647 w 66"/>
                <a:gd name="T11" fmla="*/ 2147483647 h 66"/>
                <a:gd name="T12" fmla="*/ 2147483647 w 66"/>
                <a:gd name="T13" fmla="*/ 2147483647 h 66"/>
                <a:gd name="T14" fmla="*/ 2147483647 w 66"/>
                <a:gd name="T15" fmla="*/ 2147483647 h 66"/>
                <a:gd name="T16" fmla="*/ 2147483647 w 66"/>
                <a:gd name="T17" fmla="*/ 2147483647 h 66"/>
                <a:gd name="T18" fmla="*/ 2147483647 w 66"/>
                <a:gd name="T19" fmla="*/ 2147483647 h 66"/>
                <a:gd name="T20" fmla="*/ 2147483647 w 66"/>
                <a:gd name="T21" fmla="*/ 2147483647 h 66"/>
                <a:gd name="T22" fmla="*/ 2147483647 w 66"/>
                <a:gd name="T23" fmla="*/ 2147483647 h 66"/>
                <a:gd name="T24" fmla="*/ 2147483647 w 66"/>
                <a:gd name="T25" fmla="*/ 2147483647 h 66"/>
                <a:gd name="T26" fmla="*/ 2147483647 w 66"/>
                <a:gd name="T27" fmla="*/ 2147483647 h 66"/>
                <a:gd name="T28" fmla="*/ 2147483647 w 66"/>
                <a:gd name="T29" fmla="*/ 2147483647 h 66"/>
                <a:gd name="T30" fmla="*/ 2147483647 w 66"/>
                <a:gd name="T31" fmla="*/ 2147483647 h 66"/>
                <a:gd name="T32" fmla="*/ 2147483647 w 66"/>
                <a:gd name="T33" fmla="*/ 2147483647 h 66"/>
                <a:gd name="T34" fmla="*/ 2147483647 w 66"/>
                <a:gd name="T35" fmla="*/ 2147483647 h 66"/>
                <a:gd name="T36" fmla="*/ 2147483647 w 66"/>
                <a:gd name="T37" fmla="*/ 2147483647 h 66"/>
                <a:gd name="T38" fmla="*/ 2147483647 w 66"/>
                <a:gd name="T39" fmla="*/ 2147483647 h 66"/>
                <a:gd name="T40" fmla="*/ 2147483647 w 66"/>
                <a:gd name="T41" fmla="*/ 2147483647 h 66"/>
                <a:gd name="T42" fmla="*/ 2147483647 w 66"/>
                <a:gd name="T43" fmla="*/ 2147483647 h 66"/>
                <a:gd name="T44" fmla="*/ 2147483647 w 66"/>
                <a:gd name="T45" fmla="*/ 2147483647 h 66"/>
                <a:gd name="T46" fmla="*/ 2147483647 w 66"/>
                <a:gd name="T47" fmla="*/ 2147483647 h 66"/>
                <a:gd name="T48" fmla="*/ 2147483647 w 66"/>
                <a:gd name="T49" fmla="*/ 2147483647 h 66"/>
                <a:gd name="T50" fmla="*/ 2147483647 w 66"/>
                <a:gd name="T51" fmla="*/ 2147483647 h 66"/>
                <a:gd name="T52" fmla="*/ 2147483647 w 66"/>
                <a:gd name="T53" fmla="*/ 2147483647 h 66"/>
                <a:gd name="T54" fmla="*/ 2147483647 w 66"/>
                <a:gd name="T55" fmla="*/ 2147483647 h 66"/>
                <a:gd name="T56" fmla="*/ 2147483647 w 66"/>
                <a:gd name="T57" fmla="*/ 2147483647 h 66"/>
                <a:gd name="T58" fmla="*/ 2147483647 w 66"/>
                <a:gd name="T59" fmla="*/ 2147483647 h 66"/>
                <a:gd name="T60" fmla="*/ 2147483647 w 66"/>
                <a:gd name="T61" fmla="*/ 2147483647 h 66"/>
                <a:gd name="T62" fmla="*/ 2147483647 w 66"/>
                <a:gd name="T63" fmla="*/ 2147483647 h 66"/>
                <a:gd name="T64" fmla="*/ 2147483647 w 66"/>
                <a:gd name="T65" fmla="*/ 2147483647 h 66"/>
                <a:gd name="T66" fmla="*/ 2147483647 w 66"/>
                <a:gd name="T67" fmla="*/ 2147483647 h 66"/>
                <a:gd name="T68" fmla="*/ 2147483647 w 66"/>
                <a:gd name="T69" fmla="*/ 2147483647 h 66"/>
                <a:gd name="T70" fmla="*/ 2147483647 w 66"/>
                <a:gd name="T71" fmla="*/ 2147483647 h 66"/>
                <a:gd name="T72" fmla="*/ 2147483647 w 66"/>
                <a:gd name="T73" fmla="*/ 2147483647 h 66"/>
                <a:gd name="T74" fmla="*/ 2147483647 w 66"/>
                <a:gd name="T75" fmla="*/ 2147483647 h 66"/>
                <a:gd name="T76" fmla="*/ 2147483647 w 66"/>
                <a:gd name="T77" fmla="*/ 2147483647 h 66"/>
                <a:gd name="T78" fmla="*/ 2147483647 w 66"/>
                <a:gd name="T79" fmla="*/ 2147483647 h 66"/>
                <a:gd name="T80" fmla="*/ 2147483647 w 66"/>
                <a:gd name="T81" fmla="*/ 2147483647 h 66"/>
                <a:gd name="T82" fmla="*/ 2147483647 w 66"/>
                <a:gd name="T83" fmla="*/ 2147483647 h 66"/>
                <a:gd name="T84" fmla="*/ 2147483647 w 66"/>
                <a:gd name="T85" fmla="*/ 2147483647 h 66"/>
                <a:gd name="T86" fmla="*/ 2147483647 w 66"/>
                <a:gd name="T87" fmla="*/ 2147483647 h 66"/>
                <a:gd name="T88" fmla="*/ 2147483647 w 66"/>
                <a:gd name="T89" fmla="*/ 2147483647 h 6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66" h="66">
                  <a:moveTo>
                    <a:pt x="46" y="19"/>
                  </a:moveTo>
                  <a:cubicBezTo>
                    <a:pt x="48" y="20"/>
                    <a:pt x="51" y="21"/>
                    <a:pt x="53" y="23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9" y="28"/>
                    <a:pt x="61" y="30"/>
                    <a:pt x="62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5" y="33"/>
                    <a:pt x="66" y="34"/>
                    <a:pt x="66" y="3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6"/>
                    <a:pt x="65" y="47"/>
                    <a:pt x="64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51"/>
                    <a:pt x="55" y="55"/>
                    <a:pt x="50" y="57"/>
                  </a:cubicBezTo>
                  <a:cubicBezTo>
                    <a:pt x="49" y="59"/>
                    <a:pt x="48" y="62"/>
                    <a:pt x="48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3"/>
                    <a:pt x="38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9" y="61"/>
                    <a:pt x="27" y="63"/>
                    <a:pt x="26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2"/>
                    <a:pt x="18" y="59"/>
                    <a:pt x="17" y="57"/>
                  </a:cubicBezTo>
                  <a:cubicBezTo>
                    <a:pt x="11" y="54"/>
                    <a:pt x="6" y="49"/>
                    <a:pt x="5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29"/>
                    <a:pt x="12" y="22"/>
                    <a:pt x="21" y="19"/>
                  </a:cubicBezTo>
                  <a:cubicBezTo>
                    <a:pt x="24" y="23"/>
                    <a:pt x="28" y="26"/>
                    <a:pt x="33" y="26"/>
                  </a:cubicBezTo>
                  <a:cubicBezTo>
                    <a:pt x="39" y="26"/>
                    <a:pt x="43" y="23"/>
                    <a:pt x="46" y="19"/>
                  </a:cubicBezTo>
                  <a:close/>
                  <a:moveTo>
                    <a:pt x="33" y="0"/>
                  </a:moveTo>
                  <a:cubicBezTo>
                    <a:pt x="27" y="0"/>
                    <a:pt x="22" y="5"/>
                    <a:pt x="22" y="11"/>
                  </a:cubicBezTo>
                  <a:cubicBezTo>
                    <a:pt x="22" y="17"/>
                    <a:pt x="27" y="22"/>
                    <a:pt x="33" y="22"/>
                  </a:cubicBezTo>
                  <a:cubicBezTo>
                    <a:pt x="40" y="22"/>
                    <a:pt x="45" y="17"/>
                    <a:pt x="45" y="11"/>
                  </a:cubicBezTo>
                  <a:cubicBezTo>
                    <a:pt x="45" y="5"/>
                    <a:pt x="40" y="0"/>
                    <a:pt x="33" y="0"/>
                  </a:cubicBezTo>
                  <a:close/>
                  <a:moveTo>
                    <a:pt x="30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0" y="15"/>
                    <a:pt x="30" y="15"/>
                    <a:pt x="30" y="15"/>
                  </a:cubicBezTo>
                  <a:lnTo>
                    <a:pt x="30" y="17"/>
                  </a:lnTo>
                  <a:close/>
                </a:path>
              </a:pathLst>
            </a:custGeom>
            <a:solidFill>
              <a:srgbClr val="009F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组合 49"/>
          <p:cNvGrpSpPr/>
          <p:nvPr/>
        </p:nvGrpSpPr>
        <p:grpSpPr bwMode="auto">
          <a:xfrm>
            <a:off x="5255424" y="2276475"/>
            <a:ext cx="1001713" cy="1000125"/>
            <a:chOff x="5275081" y="2386672"/>
            <a:chExt cx="1001898" cy="1000087"/>
          </a:xfrm>
        </p:grpSpPr>
        <p:sp>
          <p:nvSpPr>
            <p:cNvPr id="14" name="Freeform 14"/>
            <p:cNvSpPr/>
            <p:nvPr/>
          </p:nvSpPr>
          <p:spPr bwMode="auto">
            <a:xfrm>
              <a:off x="5275081" y="2386672"/>
              <a:ext cx="1001898" cy="1000087"/>
            </a:xfrm>
            <a:custGeom>
              <a:avLst/>
              <a:gdLst>
                <a:gd name="T0" fmla="*/ 2147483646 w 553"/>
                <a:gd name="T1" fmla="*/ 2147483646 h 552"/>
                <a:gd name="T2" fmla="*/ 0 w 553"/>
                <a:gd name="T3" fmla="*/ 2147483646 h 552"/>
                <a:gd name="T4" fmla="*/ 0 w 553"/>
                <a:gd name="T5" fmla="*/ 0 h 552"/>
                <a:gd name="T6" fmla="*/ 2147483646 w 553"/>
                <a:gd name="T7" fmla="*/ 0 h 552"/>
                <a:gd name="T8" fmla="*/ 2147483646 w 553"/>
                <a:gd name="T9" fmla="*/ 2147483646 h 552"/>
                <a:gd name="T10" fmla="*/ 2147483646 w 553"/>
                <a:gd name="T11" fmla="*/ 2147483646 h 5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3" h="552">
                  <a:moveTo>
                    <a:pt x="553" y="552"/>
                  </a:moveTo>
                  <a:lnTo>
                    <a:pt x="0" y="552"/>
                  </a:lnTo>
                  <a:lnTo>
                    <a:pt x="0" y="0"/>
                  </a:lnTo>
                  <a:lnTo>
                    <a:pt x="553" y="0"/>
                  </a:lnTo>
                  <a:lnTo>
                    <a:pt x="553" y="55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675935" y="2635584"/>
              <a:ext cx="200190" cy="502263"/>
              <a:chOff x="4268788" y="2411413"/>
              <a:chExt cx="177800" cy="446087"/>
            </a:xfrm>
            <a:solidFill>
              <a:schemeClr val="bg1"/>
            </a:solidFill>
          </p:grpSpPr>
          <p:sp>
            <p:nvSpPr>
              <p:cNvPr id="16" name="Freeform 61"/>
              <p:cNvSpPr/>
              <p:nvPr/>
            </p:nvSpPr>
            <p:spPr bwMode="auto">
              <a:xfrm>
                <a:off x="4268788" y="2489200"/>
                <a:ext cx="177800" cy="368300"/>
              </a:xfrm>
              <a:custGeom>
                <a:avLst/>
                <a:gdLst>
                  <a:gd name="T0" fmla="*/ 1198 w 30"/>
                  <a:gd name="T1" fmla="*/ 0 h 62"/>
                  <a:gd name="T2" fmla="*/ 418 w 30"/>
                  <a:gd name="T3" fmla="*/ 0 h 62"/>
                  <a:gd name="T4" fmla="*/ 0 w 30"/>
                  <a:gd name="T5" fmla="*/ 307 h 62"/>
                  <a:gd name="T6" fmla="*/ 0 w 30"/>
                  <a:gd name="T7" fmla="*/ 307 h 62"/>
                  <a:gd name="T8" fmla="*/ 0 w 30"/>
                  <a:gd name="T9" fmla="*/ 363 h 62"/>
                  <a:gd name="T10" fmla="*/ 0 w 30"/>
                  <a:gd name="T11" fmla="*/ 1471 h 62"/>
                  <a:gd name="T12" fmla="*/ 97 w 30"/>
                  <a:gd name="T13" fmla="*/ 1568 h 62"/>
                  <a:gd name="T14" fmla="*/ 265 w 30"/>
                  <a:gd name="T15" fmla="*/ 1471 h 62"/>
                  <a:gd name="T16" fmla="*/ 265 w 30"/>
                  <a:gd name="T17" fmla="*/ 516 h 62"/>
                  <a:gd name="T18" fmla="*/ 362 w 30"/>
                  <a:gd name="T19" fmla="*/ 516 h 62"/>
                  <a:gd name="T20" fmla="*/ 362 w 30"/>
                  <a:gd name="T21" fmla="*/ 1414 h 62"/>
                  <a:gd name="T22" fmla="*/ 362 w 30"/>
                  <a:gd name="T23" fmla="*/ 1471 h 62"/>
                  <a:gd name="T24" fmla="*/ 362 w 30"/>
                  <a:gd name="T25" fmla="*/ 3095 h 62"/>
                  <a:gd name="T26" fmla="*/ 571 w 30"/>
                  <a:gd name="T27" fmla="*/ 3248 h 62"/>
                  <a:gd name="T28" fmla="*/ 724 w 30"/>
                  <a:gd name="T29" fmla="*/ 3095 h 62"/>
                  <a:gd name="T30" fmla="*/ 724 w 30"/>
                  <a:gd name="T31" fmla="*/ 1624 h 62"/>
                  <a:gd name="T32" fmla="*/ 836 w 30"/>
                  <a:gd name="T33" fmla="*/ 1624 h 62"/>
                  <a:gd name="T34" fmla="*/ 836 w 30"/>
                  <a:gd name="T35" fmla="*/ 3095 h 62"/>
                  <a:gd name="T36" fmla="*/ 989 w 30"/>
                  <a:gd name="T37" fmla="*/ 3248 h 62"/>
                  <a:gd name="T38" fmla="*/ 1198 w 30"/>
                  <a:gd name="T39" fmla="*/ 3095 h 62"/>
                  <a:gd name="T40" fmla="*/ 1198 w 30"/>
                  <a:gd name="T41" fmla="*/ 1414 h 62"/>
                  <a:gd name="T42" fmla="*/ 1198 w 30"/>
                  <a:gd name="T43" fmla="*/ 1414 h 62"/>
                  <a:gd name="T44" fmla="*/ 1198 w 30"/>
                  <a:gd name="T45" fmla="*/ 516 h 62"/>
                  <a:gd name="T46" fmla="*/ 1295 w 30"/>
                  <a:gd name="T47" fmla="*/ 516 h 62"/>
                  <a:gd name="T48" fmla="*/ 1295 w 30"/>
                  <a:gd name="T49" fmla="*/ 1471 h 62"/>
                  <a:gd name="T50" fmla="*/ 1407 w 30"/>
                  <a:gd name="T51" fmla="*/ 1568 h 62"/>
                  <a:gd name="T52" fmla="*/ 1561 w 30"/>
                  <a:gd name="T53" fmla="*/ 1471 h 62"/>
                  <a:gd name="T54" fmla="*/ 1561 w 30"/>
                  <a:gd name="T55" fmla="*/ 363 h 62"/>
                  <a:gd name="T56" fmla="*/ 1561 w 30"/>
                  <a:gd name="T57" fmla="*/ 307 h 62"/>
                  <a:gd name="T58" fmla="*/ 1561 w 30"/>
                  <a:gd name="T59" fmla="*/ 266 h 62"/>
                  <a:gd name="T60" fmla="*/ 1198 w 30"/>
                  <a:gd name="T61" fmla="*/ 0 h 6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0" h="62">
                    <a:moveTo>
                      <a:pt x="2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0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4" y="30"/>
                      <a:pt x="5" y="29"/>
                      <a:pt x="5" y="2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61"/>
                      <a:pt x="9" y="62"/>
                      <a:pt x="11" y="62"/>
                    </a:cubicBezTo>
                    <a:cubicBezTo>
                      <a:pt x="13" y="62"/>
                      <a:pt x="14" y="61"/>
                      <a:pt x="14" y="5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61"/>
                      <a:pt x="17" y="62"/>
                      <a:pt x="19" y="62"/>
                    </a:cubicBezTo>
                    <a:cubicBezTo>
                      <a:pt x="21" y="62"/>
                      <a:pt x="23" y="61"/>
                      <a:pt x="23" y="59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9" y="30"/>
                      <a:pt x="30" y="29"/>
                      <a:pt x="30" y="2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4"/>
                      <a:pt x="28" y="0"/>
                      <a:pt x="23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Oval 62"/>
              <p:cNvSpPr>
                <a:spLocks noChangeArrowheads="1"/>
              </p:cNvSpPr>
              <p:nvPr/>
            </p:nvSpPr>
            <p:spPr bwMode="auto">
              <a:xfrm>
                <a:off x="4322763" y="2411413"/>
                <a:ext cx="71438" cy="71437"/>
              </a:xfrm>
              <a:prstGeom prst="ellipse">
                <a:avLst/>
              </a:pr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6428581" y="2277145"/>
            <a:ext cx="2176463" cy="2146300"/>
            <a:chOff x="6428581" y="2277145"/>
            <a:chExt cx="2176463" cy="2146300"/>
          </a:xfrm>
        </p:grpSpPr>
        <p:sp>
          <p:nvSpPr>
            <p:cNvPr id="13" name="Freeform 20"/>
            <p:cNvSpPr/>
            <p:nvPr/>
          </p:nvSpPr>
          <p:spPr bwMode="auto">
            <a:xfrm>
              <a:off x="6428581" y="2277145"/>
              <a:ext cx="2176463" cy="2146300"/>
            </a:xfrm>
            <a:custGeom>
              <a:avLst/>
              <a:gdLst>
                <a:gd name="T0" fmla="*/ 2147483647 w 1201"/>
                <a:gd name="T1" fmla="*/ 2147483647 h 1184"/>
                <a:gd name="T2" fmla="*/ 0 w 1201"/>
                <a:gd name="T3" fmla="*/ 2147483647 h 1184"/>
                <a:gd name="T4" fmla="*/ 0 w 1201"/>
                <a:gd name="T5" fmla="*/ 0 h 1184"/>
                <a:gd name="T6" fmla="*/ 2147483647 w 1201"/>
                <a:gd name="T7" fmla="*/ 0 h 1184"/>
                <a:gd name="T8" fmla="*/ 2147483647 w 1201"/>
                <a:gd name="T9" fmla="*/ 2147483647 h 1184"/>
                <a:gd name="T10" fmla="*/ 2147483647 w 1201"/>
                <a:gd name="T11" fmla="*/ 2147483647 h 1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01" h="1184">
                  <a:moveTo>
                    <a:pt x="1201" y="1184"/>
                  </a:moveTo>
                  <a:lnTo>
                    <a:pt x="0" y="1184"/>
                  </a:lnTo>
                  <a:lnTo>
                    <a:pt x="0" y="0"/>
                  </a:lnTo>
                  <a:lnTo>
                    <a:pt x="1201" y="0"/>
                  </a:lnTo>
                  <a:lnTo>
                    <a:pt x="1201" y="1184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>
                  <a:alpha val="0"/>
                </a:schemeClr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5" name="Picture 2" descr="C:\Users\Administrator.MICROSO-BQCPAHA\Desktop\图片89991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581" y="2933857"/>
              <a:ext cx="2176463" cy="1474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6915827" y="2732003"/>
              <a:ext cx="111783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精神建设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721644" y="1093788"/>
            <a:ext cx="2176462" cy="2144712"/>
            <a:chOff x="1721644" y="1093788"/>
            <a:chExt cx="2176462" cy="2144712"/>
          </a:xfrm>
        </p:grpSpPr>
        <p:grpSp>
          <p:nvGrpSpPr>
            <p:cNvPr id="41" name="组合 64"/>
            <p:cNvGrpSpPr/>
            <p:nvPr/>
          </p:nvGrpSpPr>
          <p:grpSpPr bwMode="auto">
            <a:xfrm>
              <a:off x="1721644" y="1093788"/>
              <a:ext cx="2176462" cy="2144712"/>
              <a:chOff x="1742166" y="1203598"/>
              <a:chExt cx="2175913" cy="2145114"/>
            </a:xfrm>
          </p:grpSpPr>
          <p:sp>
            <p:nvSpPr>
              <p:cNvPr id="42" name="Freeform 19"/>
              <p:cNvSpPr/>
              <p:nvPr/>
            </p:nvSpPr>
            <p:spPr bwMode="auto">
              <a:xfrm>
                <a:off x="1742166" y="1203598"/>
                <a:ext cx="2175913" cy="2145114"/>
              </a:xfrm>
              <a:custGeom>
                <a:avLst/>
                <a:gdLst>
                  <a:gd name="T0" fmla="*/ 2147483647 w 1201"/>
                  <a:gd name="T1" fmla="*/ 2147483647 h 1184"/>
                  <a:gd name="T2" fmla="*/ 0 w 1201"/>
                  <a:gd name="T3" fmla="*/ 2147483647 h 1184"/>
                  <a:gd name="T4" fmla="*/ 0 w 1201"/>
                  <a:gd name="T5" fmla="*/ 0 h 1184"/>
                  <a:gd name="T6" fmla="*/ 2147483647 w 1201"/>
                  <a:gd name="T7" fmla="*/ 0 h 1184"/>
                  <a:gd name="T8" fmla="*/ 2147483647 w 1201"/>
                  <a:gd name="T9" fmla="*/ 2147483647 h 1184"/>
                  <a:gd name="T10" fmla="*/ 2147483647 w 1201"/>
                  <a:gd name="T11" fmla="*/ 2147483647 h 11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01" h="1184">
                    <a:moveTo>
                      <a:pt x="1201" y="1184"/>
                    </a:moveTo>
                    <a:lnTo>
                      <a:pt x="0" y="1184"/>
                    </a:lnTo>
                    <a:lnTo>
                      <a:pt x="0" y="0"/>
                    </a:lnTo>
                    <a:lnTo>
                      <a:pt x="1201" y="0"/>
                    </a:lnTo>
                    <a:lnTo>
                      <a:pt x="1201" y="1184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bg1">
                    <a:alpha val="0"/>
                  </a:schemeClr>
                </a:solidFill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 bwMode="auto">
              <a:xfrm>
                <a:off x="1934206" y="1884751"/>
                <a:ext cx="1788662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矩形 43"/>
              <p:cNvSpPr>
                <a:spLocks noChangeArrowheads="1"/>
              </p:cNvSpPr>
              <p:nvPr/>
            </p:nvSpPr>
            <p:spPr bwMode="auto">
              <a:xfrm>
                <a:off x="2070177" y="1549800"/>
                <a:ext cx="1017055" cy="323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团队建设</a:t>
                </a:r>
                <a:endPara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>
                <a:spLocks noChangeArrowheads="1"/>
              </p:cNvSpPr>
              <p:nvPr/>
            </p:nvSpPr>
            <p:spPr bwMode="auto">
              <a:xfrm>
                <a:off x="1835805" y="1838527"/>
                <a:ext cx="1953720" cy="784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</a:t>
                </a:r>
                <a:r>
                  <a:rPr lang="zh-CN" altLang="zh-CN" sz="105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精神</a:t>
                </a:r>
                <a:r>
                  <a:rPr lang="zh-CN" altLang="en-US" sz="105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6" name="直角三角形 75"/>
            <p:cNvSpPr/>
            <p:nvPr/>
          </p:nvSpPr>
          <p:spPr bwMode="auto">
            <a:xfrm rot="5400000">
              <a:off x="1913410" y="1541705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9" t="6956" r="16899" b="8182"/>
          <a:stretch>
            <a:fillRect/>
          </a:stretch>
        </p:blipFill>
        <p:spPr>
          <a:xfrm>
            <a:off x="7793086" y="3680121"/>
            <a:ext cx="1093594" cy="1361800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dministrator.MICROSO-BQCPAHA\Desktop\shutterstock_116977333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1"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684296" y="652475"/>
            <a:ext cx="4089634" cy="1078611"/>
            <a:chOff x="684296" y="652475"/>
            <a:chExt cx="4089634" cy="1078611"/>
          </a:xfrm>
        </p:grpSpPr>
        <p:grpSp>
          <p:nvGrpSpPr>
            <p:cNvPr id="4" name="组合 3"/>
            <p:cNvGrpSpPr/>
            <p:nvPr/>
          </p:nvGrpSpPr>
          <p:grpSpPr>
            <a:xfrm>
              <a:off x="684296" y="652475"/>
              <a:ext cx="4089634" cy="1078611"/>
              <a:chOff x="3083719" y="2429900"/>
              <a:chExt cx="4089634" cy="1078611"/>
            </a:xfrm>
          </p:grpSpPr>
          <p:sp>
            <p:nvSpPr>
              <p:cNvPr id="5" name="Rectangle 44"/>
              <p:cNvSpPr>
                <a:spLocks noChangeArrowheads="1"/>
              </p:cNvSpPr>
              <p:nvPr/>
            </p:nvSpPr>
            <p:spPr bwMode="auto">
              <a:xfrm>
                <a:off x="3083719" y="2689056"/>
                <a:ext cx="4089634" cy="819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坚持精益求精、拒绝平庸的做事精神，帮助您实现美观、精致、严谨、动感的</a:t>
                </a:r>
                <a:r>
                  <a:rPr lang="en-US" altLang="zh-CN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</a:t>
                </a:r>
                <a:r>
                  <a:rPr lang="zh-CN" altLang="en-US" sz="105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价值。</a:t>
                </a:r>
                <a:endPara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3353410" y="2429900"/>
                <a:ext cx="13769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4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团队建设</a:t>
                </a:r>
                <a:endParaRPr lang="zh-CN" altLang="en-US" sz="14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" name="直接连接符 6"/>
              <p:cNvCxnSpPr/>
              <p:nvPr/>
            </p:nvCxnSpPr>
            <p:spPr bwMode="auto">
              <a:xfrm>
                <a:off x="3171757" y="2753222"/>
                <a:ext cx="3904454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直角三角形 7"/>
            <p:cNvSpPr/>
            <p:nvPr/>
          </p:nvSpPr>
          <p:spPr bwMode="auto">
            <a:xfrm rot="5400000">
              <a:off x="772929" y="727276"/>
              <a:ext cx="126206" cy="127396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2" y="4324182"/>
            <a:ext cx="9150112" cy="27377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592043"/>
            <a:ext cx="9144000" cy="551457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61652" y="24438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56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6" name="Freeform 6"/>
          <p:cNvSpPr/>
          <p:nvPr/>
        </p:nvSpPr>
        <p:spPr bwMode="auto">
          <a:xfrm>
            <a:off x="20637" y="3056973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71" name="Text Box 5"/>
          <p:cNvSpPr txBox="1">
            <a:spLocks noChangeArrowheads="1"/>
          </p:cNvSpPr>
          <p:nvPr/>
        </p:nvSpPr>
        <p:spPr bwMode="auto">
          <a:xfrm>
            <a:off x="2045806" y="1384548"/>
            <a:ext cx="1822689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701396" y="2785172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4944317" y="1185408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043992" y="2800040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1405746" y="1212435"/>
            <a:ext cx="471050" cy="47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8" name="Text Box 5"/>
          <p:cNvSpPr txBox="1">
            <a:spLocks noChangeArrowheads="1"/>
          </p:cNvSpPr>
          <p:nvPr/>
        </p:nvSpPr>
        <p:spPr bwMode="auto">
          <a:xfrm>
            <a:off x="1457297" y="1403896"/>
            <a:ext cx="450245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black">
                  <a:lumMod val="95000"/>
                  <a:lumOff val="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1054540" y="1317033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187" name="燕尾形 186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8" name="燕尾形 187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98" name="Text Box 5"/>
          <p:cNvSpPr txBox="1">
            <a:spLocks noChangeArrowheads="1"/>
          </p:cNvSpPr>
          <p:nvPr/>
        </p:nvSpPr>
        <p:spPr bwMode="auto">
          <a:xfrm>
            <a:off x="275315" y="366921"/>
            <a:ext cx="1088255" cy="2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r>
              <a:rPr lang="en-US" altLang="zh-CN" sz="2400" dirty="0" smtClean="0">
                <a:solidFill>
                  <a:srgbClr val="009F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009F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7" name="Text Box 5"/>
          <p:cNvSpPr txBox="1">
            <a:spLocks noChangeArrowheads="1"/>
          </p:cNvSpPr>
          <p:nvPr/>
        </p:nvSpPr>
        <p:spPr bwMode="auto">
          <a:xfrm>
            <a:off x="5619729" y="1359603"/>
            <a:ext cx="1618949" cy="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r>
              <a:rPr lang="en-US" altLang="zh-CN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sp>
        <p:nvSpPr>
          <p:cNvPr id="169" name="Text Box 5"/>
          <p:cNvSpPr txBox="1">
            <a:spLocks noChangeArrowheads="1"/>
          </p:cNvSpPr>
          <p:nvPr/>
        </p:nvSpPr>
        <p:spPr bwMode="auto">
          <a:xfrm>
            <a:off x="4991746" y="1386177"/>
            <a:ext cx="747650" cy="26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en-US" altLang="zh-CN" sz="24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100" b="1" dirty="0">
              <a:solidFill>
                <a:prstClr val="white">
                  <a:lumMod val="65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4580990" y="1278925"/>
            <a:ext cx="233100" cy="227414"/>
            <a:chOff x="83807" y="220522"/>
            <a:chExt cx="171764" cy="167574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175" name="燕尾形 174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83" name="燕尾形 182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98294" y="2934363"/>
            <a:ext cx="2904811" cy="325066"/>
            <a:chOff x="1781988" y="3778205"/>
            <a:chExt cx="2904811" cy="325066"/>
          </a:xfrm>
        </p:grpSpPr>
        <p:sp>
          <p:nvSpPr>
            <p:cNvPr id="184" name="Text Box 5"/>
            <p:cNvSpPr txBox="1">
              <a:spLocks noChangeArrowheads="1"/>
            </p:cNvSpPr>
            <p:nvPr/>
          </p:nvSpPr>
          <p:spPr bwMode="auto">
            <a:xfrm>
              <a:off x="2827389" y="3849151"/>
              <a:ext cx="1859410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199" name="Text Box 5"/>
            <p:cNvSpPr txBox="1">
              <a:spLocks noChangeArrowheads="1"/>
            </p:cNvSpPr>
            <p:nvPr/>
          </p:nvSpPr>
          <p:spPr bwMode="auto">
            <a:xfrm>
              <a:off x="2198282" y="3841533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1781988" y="3778205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1" name="燕尾形 200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2" name="燕尾形 201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5327477" y="2917545"/>
            <a:ext cx="2668828" cy="336727"/>
            <a:chOff x="4498228" y="4387586"/>
            <a:chExt cx="2668828" cy="336727"/>
          </a:xfrm>
        </p:grpSpPr>
        <p:sp>
          <p:nvSpPr>
            <p:cNvPr id="203" name="Text Box 5"/>
            <p:cNvSpPr txBox="1">
              <a:spLocks noChangeArrowheads="1"/>
            </p:cNvSpPr>
            <p:nvPr/>
          </p:nvSpPr>
          <p:spPr bwMode="auto">
            <a:xfrm>
              <a:off x="5588945" y="4440509"/>
              <a:ext cx="1578111" cy="24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zh-CN" altLang="en-US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r>
                <a:rPr lang="en-US" altLang="zh-CN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sp>
          <p:nvSpPr>
            <p:cNvPr id="205" name="Text Box 5"/>
            <p:cNvSpPr txBox="1">
              <a:spLocks noChangeArrowheads="1"/>
            </p:cNvSpPr>
            <p:nvPr/>
          </p:nvSpPr>
          <p:spPr bwMode="auto">
            <a:xfrm>
              <a:off x="4917079" y="4462575"/>
              <a:ext cx="747650" cy="261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lnSpc>
                  <a:spcPts val="1000"/>
                </a:lnSpc>
                <a:spcBef>
                  <a:spcPct val="50000"/>
                </a:spcBef>
                <a:defRPr/>
              </a:pPr>
              <a:r>
                <a:rPr lang="en-US" altLang="zh-CN" sz="24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en-US" altLang="zh-CN" sz="2000" dirty="0" smtClean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100" b="1" dirty="0">
                <a:solidFill>
                  <a:prstClr val="white">
                    <a:lumMod val="65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endParaRPr>
            </a:p>
          </p:txBody>
        </p:sp>
        <p:grpSp>
          <p:nvGrpSpPr>
            <p:cNvPr id="206" name="组合 205"/>
            <p:cNvGrpSpPr/>
            <p:nvPr/>
          </p:nvGrpSpPr>
          <p:grpSpPr>
            <a:xfrm>
              <a:off x="4498228" y="4387586"/>
              <a:ext cx="233100" cy="227414"/>
              <a:chOff x="83807" y="220522"/>
              <a:chExt cx="171764" cy="167574"/>
            </a:xfrm>
            <a:solidFill>
              <a:srgbClr val="FF0000"/>
            </a:solidFill>
            <a:effectLst/>
          </p:grpSpPr>
          <p:sp>
            <p:nvSpPr>
              <p:cNvPr id="207" name="燕尾形 206"/>
              <p:cNvSpPr/>
              <p:nvPr/>
            </p:nvSpPr>
            <p:spPr>
              <a:xfrm>
                <a:off x="167613" y="220522"/>
                <a:ext cx="87958" cy="167574"/>
              </a:xfrm>
              <a:prstGeom prst="chevron">
                <a:avLst>
                  <a:gd name="adj" fmla="val 6521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  <p:sp>
            <p:nvSpPr>
              <p:cNvPr id="208" name="燕尾形 207"/>
              <p:cNvSpPr/>
              <p:nvPr/>
            </p:nvSpPr>
            <p:spPr>
              <a:xfrm>
                <a:off x="83807" y="220522"/>
                <a:ext cx="87958" cy="167574"/>
              </a:xfrm>
              <a:prstGeom prst="chevron">
                <a:avLst>
                  <a:gd name="adj" fmla="val 62506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 b="1">
                  <a:solidFill>
                    <a:prstClr val="white">
                      <a:lumMod val="65000"/>
                    </a:prstClr>
                  </a:solidFill>
                </a:endParaRPr>
              </a:p>
            </p:txBody>
          </p:sp>
        </p:grpSp>
      </p:grpSp>
      <p:grpSp>
        <p:nvGrpSpPr>
          <p:cNvPr id="209" name="组合 208"/>
          <p:cNvGrpSpPr/>
          <p:nvPr/>
        </p:nvGrpSpPr>
        <p:grpSpPr>
          <a:xfrm>
            <a:off x="7054695" y="4770211"/>
            <a:ext cx="1756852" cy="327526"/>
            <a:chOff x="5860256" y="4500624"/>
            <a:chExt cx="3147202" cy="586725"/>
          </a:xfrm>
        </p:grpSpPr>
        <p:sp>
          <p:nvSpPr>
            <p:cNvPr id="210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1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2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3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2911" y="3651911"/>
            <a:ext cx="1094088" cy="1361800"/>
            <a:chOff x="5773095" y="2500189"/>
            <a:chExt cx="1772818" cy="220660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矩形 153"/>
          <p:cNvSpPr/>
          <p:nvPr/>
        </p:nvSpPr>
        <p:spPr>
          <a:xfrm>
            <a:off x="0" y="-28575"/>
            <a:ext cx="9144000" cy="4503073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2662"/>
            <a:ext cx="9210675" cy="273773"/>
          </a:xfrm>
          <a:prstGeom prst="rect">
            <a:avLst/>
          </a:prstGeom>
        </p:spPr>
      </p:pic>
      <p:sp>
        <p:nvSpPr>
          <p:cNvPr id="156" name="矩形 155"/>
          <p:cNvSpPr/>
          <p:nvPr/>
        </p:nvSpPr>
        <p:spPr>
          <a:xfrm>
            <a:off x="0" y="4368752"/>
            <a:ext cx="9144000" cy="774748"/>
          </a:xfrm>
          <a:prstGeom prst="rect">
            <a:avLst/>
          </a:prstGeom>
          <a:gradFill flip="none" rotWithShape="1"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661652" y="583416"/>
            <a:ext cx="7843650" cy="3504795"/>
            <a:chOff x="-12203111" y="-332629"/>
            <a:chExt cx="8643938" cy="3862388"/>
          </a:xfrm>
          <a:solidFill>
            <a:schemeClr val="bg1">
              <a:alpha val="10000"/>
            </a:schemeClr>
          </a:solidFill>
        </p:grpSpPr>
        <p:sp>
          <p:nvSpPr>
            <p:cNvPr id="159" name="Freeform 55"/>
            <p:cNvSpPr/>
            <p:nvPr/>
          </p:nvSpPr>
          <p:spPr bwMode="auto">
            <a:xfrm>
              <a:off x="-12107861" y="142034"/>
              <a:ext cx="2528888" cy="3387725"/>
            </a:xfrm>
            <a:custGeom>
              <a:avLst/>
              <a:gdLst>
                <a:gd name="T0" fmla="*/ 738 w 1192"/>
                <a:gd name="T1" fmla="*/ 108 h 1597"/>
                <a:gd name="T2" fmla="*/ 658 w 1192"/>
                <a:gd name="T3" fmla="*/ 113 h 1597"/>
                <a:gd name="T4" fmla="*/ 537 w 1192"/>
                <a:gd name="T5" fmla="*/ 94 h 1597"/>
                <a:gd name="T6" fmla="*/ 472 w 1192"/>
                <a:gd name="T7" fmla="*/ 77 h 1597"/>
                <a:gd name="T8" fmla="*/ 431 w 1192"/>
                <a:gd name="T9" fmla="*/ 73 h 1597"/>
                <a:gd name="T10" fmla="*/ 107 w 1192"/>
                <a:gd name="T11" fmla="*/ 99 h 1597"/>
                <a:gd name="T12" fmla="*/ 60 w 1192"/>
                <a:gd name="T13" fmla="*/ 158 h 1597"/>
                <a:gd name="T14" fmla="*/ 45 w 1192"/>
                <a:gd name="T15" fmla="*/ 242 h 1597"/>
                <a:gd name="T16" fmla="*/ 94 w 1192"/>
                <a:gd name="T17" fmla="*/ 296 h 1597"/>
                <a:gd name="T18" fmla="*/ 58 w 1192"/>
                <a:gd name="T19" fmla="*/ 357 h 1597"/>
                <a:gd name="T20" fmla="*/ 169 w 1192"/>
                <a:gd name="T21" fmla="*/ 275 h 1597"/>
                <a:gd name="T22" fmla="*/ 247 w 1192"/>
                <a:gd name="T23" fmla="*/ 273 h 1597"/>
                <a:gd name="T24" fmla="*/ 329 w 1192"/>
                <a:gd name="T25" fmla="*/ 346 h 1597"/>
                <a:gd name="T26" fmla="*/ 384 w 1192"/>
                <a:gd name="T27" fmla="*/ 463 h 1597"/>
                <a:gd name="T28" fmla="*/ 407 w 1192"/>
                <a:gd name="T29" fmla="*/ 690 h 1597"/>
                <a:gd name="T30" fmla="*/ 426 w 1192"/>
                <a:gd name="T31" fmla="*/ 706 h 1597"/>
                <a:gd name="T32" fmla="*/ 563 w 1192"/>
                <a:gd name="T33" fmla="*/ 831 h 1597"/>
                <a:gd name="T34" fmla="*/ 633 w 1192"/>
                <a:gd name="T35" fmla="*/ 864 h 1597"/>
                <a:gd name="T36" fmla="*/ 704 w 1192"/>
                <a:gd name="T37" fmla="*/ 905 h 1597"/>
                <a:gd name="T38" fmla="*/ 733 w 1192"/>
                <a:gd name="T39" fmla="*/ 901 h 1597"/>
                <a:gd name="T40" fmla="*/ 691 w 1192"/>
                <a:gd name="T41" fmla="*/ 1026 h 1597"/>
                <a:gd name="T42" fmla="*/ 765 w 1192"/>
                <a:gd name="T43" fmla="*/ 1224 h 1597"/>
                <a:gd name="T44" fmla="*/ 709 w 1192"/>
                <a:gd name="T45" fmla="*/ 1415 h 1597"/>
                <a:gd name="T46" fmla="*/ 675 w 1192"/>
                <a:gd name="T47" fmla="*/ 1485 h 1597"/>
                <a:gd name="T48" fmla="*/ 726 w 1192"/>
                <a:gd name="T49" fmla="*/ 1596 h 1597"/>
                <a:gd name="T50" fmla="*/ 795 w 1192"/>
                <a:gd name="T51" fmla="*/ 1581 h 1597"/>
                <a:gd name="T52" fmla="*/ 773 w 1192"/>
                <a:gd name="T53" fmla="*/ 1459 h 1597"/>
                <a:gd name="T54" fmla="*/ 823 w 1192"/>
                <a:gd name="T55" fmla="*/ 1404 h 1597"/>
                <a:gd name="T56" fmla="*/ 1004 w 1192"/>
                <a:gd name="T57" fmla="*/ 1267 h 1597"/>
                <a:gd name="T58" fmla="*/ 1174 w 1192"/>
                <a:gd name="T59" fmla="*/ 1079 h 1597"/>
                <a:gd name="T60" fmla="*/ 1055 w 1192"/>
                <a:gd name="T61" fmla="*/ 986 h 1597"/>
                <a:gd name="T62" fmla="*/ 984 w 1192"/>
                <a:gd name="T63" fmla="*/ 925 h 1597"/>
                <a:gd name="T64" fmla="*/ 895 w 1192"/>
                <a:gd name="T65" fmla="*/ 878 h 1597"/>
                <a:gd name="T66" fmla="*/ 817 w 1192"/>
                <a:gd name="T67" fmla="*/ 875 h 1597"/>
                <a:gd name="T68" fmla="*/ 737 w 1192"/>
                <a:gd name="T69" fmla="*/ 888 h 1597"/>
                <a:gd name="T70" fmla="*/ 659 w 1192"/>
                <a:gd name="T71" fmla="*/ 830 h 1597"/>
                <a:gd name="T72" fmla="*/ 645 w 1192"/>
                <a:gd name="T73" fmla="*/ 777 h 1597"/>
                <a:gd name="T74" fmla="*/ 628 w 1192"/>
                <a:gd name="T75" fmla="*/ 688 h 1597"/>
                <a:gd name="T76" fmla="*/ 728 w 1192"/>
                <a:gd name="T77" fmla="*/ 691 h 1597"/>
                <a:gd name="T78" fmla="*/ 817 w 1192"/>
                <a:gd name="T79" fmla="*/ 598 h 1597"/>
                <a:gd name="T80" fmla="*/ 881 w 1192"/>
                <a:gd name="T81" fmla="*/ 553 h 1597"/>
                <a:gd name="T82" fmla="*/ 933 w 1192"/>
                <a:gd name="T83" fmla="*/ 529 h 1597"/>
                <a:gd name="T84" fmla="*/ 974 w 1192"/>
                <a:gd name="T85" fmla="*/ 487 h 1597"/>
                <a:gd name="T86" fmla="*/ 938 w 1192"/>
                <a:gd name="T87" fmla="*/ 445 h 1597"/>
                <a:gd name="T88" fmla="*/ 975 w 1192"/>
                <a:gd name="T89" fmla="*/ 435 h 1597"/>
                <a:gd name="T90" fmla="*/ 1022 w 1192"/>
                <a:gd name="T91" fmla="*/ 467 h 1597"/>
                <a:gd name="T92" fmla="*/ 1039 w 1192"/>
                <a:gd name="T93" fmla="*/ 377 h 1597"/>
                <a:gd name="T94" fmla="*/ 983 w 1192"/>
                <a:gd name="T95" fmla="*/ 265 h 1597"/>
                <a:gd name="T96" fmla="*/ 935 w 1192"/>
                <a:gd name="T97" fmla="*/ 250 h 1597"/>
                <a:gd name="T98" fmla="*/ 873 w 1192"/>
                <a:gd name="T99" fmla="*/ 218 h 1597"/>
                <a:gd name="T100" fmla="*/ 828 w 1192"/>
                <a:gd name="T101" fmla="*/ 395 h 1597"/>
                <a:gd name="T102" fmla="*/ 803 w 1192"/>
                <a:gd name="T103" fmla="*/ 377 h 1597"/>
                <a:gd name="T104" fmla="*/ 702 w 1192"/>
                <a:gd name="T105" fmla="*/ 277 h 1597"/>
                <a:gd name="T106" fmla="*/ 799 w 1192"/>
                <a:gd name="T107" fmla="*/ 156 h 1597"/>
                <a:gd name="T108" fmla="*/ 838 w 1192"/>
                <a:gd name="T109" fmla="*/ 133 h 1597"/>
                <a:gd name="T110" fmla="*/ 805 w 1192"/>
                <a:gd name="T111" fmla="*/ 117 h 1597"/>
                <a:gd name="T112" fmla="*/ 782 w 1192"/>
                <a:gd name="T113" fmla="*/ 95 h 1597"/>
                <a:gd name="T114" fmla="*/ 783 w 1192"/>
                <a:gd name="T115" fmla="*/ 2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2" h="1597">
                  <a:moveTo>
                    <a:pt x="773" y="0"/>
                  </a:moveTo>
                  <a:cubicBezTo>
                    <a:pt x="767" y="0"/>
                    <a:pt x="754" y="3"/>
                    <a:pt x="754" y="3"/>
                  </a:cubicBezTo>
                  <a:cubicBezTo>
                    <a:pt x="754" y="3"/>
                    <a:pt x="745" y="25"/>
                    <a:pt x="744" y="26"/>
                  </a:cubicBezTo>
                  <a:cubicBezTo>
                    <a:pt x="743" y="28"/>
                    <a:pt x="751" y="30"/>
                    <a:pt x="744" y="42"/>
                  </a:cubicBezTo>
                  <a:cubicBezTo>
                    <a:pt x="738" y="55"/>
                    <a:pt x="733" y="50"/>
                    <a:pt x="731" y="61"/>
                  </a:cubicBezTo>
                  <a:cubicBezTo>
                    <a:pt x="729" y="71"/>
                    <a:pt x="730" y="82"/>
                    <a:pt x="730" y="82"/>
                  </a:cubicBezTo>
                  <a:cubicBezTo>
                    <a:pt x="730" y="82"/>
                    <a:pt x="743" y="89"/>
                    <a:pt x="742" y="89"/>
                  </a:cubicBezTo>
                  <a:cubicBezTo>
                    <a:pt x="741" y="89"/>
                    <a:pt x="750" y="99"/>
                    <a:pt x="746" y="101"/>
                  </a:cubicBezTo>
                  <a:cubicBezTo>
                    <a:pt x="742" y="103"/>
                    <a:pt x="749" y="108"/>
                    <a:pt x="738" y="108"/>
                  </a:cubicBezTo>
                  <a:cubicBezTo>
                    <a:pt x="727" y="108"/>
                    <a:pt x="717" y="104"/>
                    <a:pt x="720" y="103"/>
                  </a:cubicBezTo>
                  <a:cubicBezTo>
                    <a:pt x="723" y="102"/>
                    <a:pt x="734" y="99"/>
                    <a:pt x="731" y="95"/>
                  </a:cubicBezTo>
                  <a:cubicBezTo>
                    <a:pt x="728" y="92"/>
                    <a:pt x="720" y="84"/>
                    <a:pt x="715" y="84"/>
                  </a:cubicBezTo>
                  <a:cubicBezTo>
                    <a:pt x="714" y="84"/>
                    <a:pt x="713" y="84"/>
                    <a:pt x="713" y="84"/>
                  </a:cubicBezTo>
                  <a:cubicBezTo>
                    <a:pt x="708" y="88"/>
                    <a:pt x="691" y="94"/>
                    <a:pt x="694" y="95"/>
                  </a:cubicBezTo>
                  <a:cubicBezTo>
                    <a:pt x="698" y="97"/>
                    <a:pt x="712" y="101"/>
                    <a:pt x="707" y="104"/>
                  </a:cubicBezTo>
                  <a:cubicBezTo>
                    <a:pt x="702" y="107"/>
                    <a:pt x="697" y="116"/>
                    <a:pt x="691" y="116"/>
                  </a:cubicBezTo>
                  <a:cubicBezTo>
                    <a:pt x="690" y="116"/>
                    <a:pt x="690" y="116"/>
                    <a:pt x="690" y="116"/>
                  </a:cubicBezTo>
                  <a:cubicBezTo>
                    <a:pt x="683" y="115"/>
                    <a:pt x="665" y="114"/>
                    <a:pt x="658" y="113"/>
                  </a:cubicBezTo>
                  <a:cubicBezTo>
                    <a:pt x="651" y="111"/>
                    <a:pt x="643" y="105"/>
                    <a:pt x="652" y="102"/>
                  </a:cubicBezTo>
                  <a:cubicBezTo>
                    <a:pt x="656" y="100"/>
                    <a:pt x="651" y="99"/>
                    <a:pt x="643" y="99"/>
                  </a:cubicBezTo>
                  <a:cubicBezTo>
                    <a:pt x="633" y="99"/>
                    <a:pt x="619" y="101"/>
                    <a:pt x="616" y="104"/>
                  </a:cubicBezTo>
                  <a:cubicBezTo>
                    <a:pt x="612" y="110"/>
                    <a:pt x="611" y="113"/>
                    <a:pt x="605" y="113"/>
                  </a:cubicBezTo>
                  <a:cubicBezTo>
                    <a:pt x="604" y="113"/>
                    <a:pt x="604" y="113"/>
                    <a:pt x="603" y="113"/>
                  </a:cubicBezTo>
                  <a:cubicBezTo>
                    <a:pt x="600" y="112"/>
                    <a:pt x="594" y="112"/>
                    <a:pt x="586" y="112"/>
                  </a:cubicBezTo>
                  <a:cubicBezTo>
                    <a:pt x="572" y="112"/>
                    <a:pt x="553" y="113"/>
                    <a:pt x="553" y="113"/>
                  </a:cubicBezTo>
                  <a:cubicBezTo>
                    <a:pt x="553" y="113"/>
                    <a:pt x="568" y="105"/>
                    <a:pt x="555" y="98"/>
                  </a:cubicBezTo>
                  <a:cubicBezTo>
                    <a:pt x="547" y="95"/>
                    <a:pt x="541" y="94"/>
                    <a:pt x="537" y="94"/>
                  </a:cubicBezTo>
                  <a:cubicBezTo>
                    <a:pt x="534" y="94"/>
                    <a:pt x="532" y="94"/>
                    <a:pt x="531" y="94"/>
                  </a:cubicBezTo>
                  <a:cubicBezTo>
                    <a:pt x="529" y="94"/>
                    <a:pt x="526" y="94"/>
                    <a:pt x="519" y="91"/>
                  </a:cubicBezTo>
                  <a:cubicBezTo>
                    <a:pt x="512" y="87"/>
                    <a:pt x="505" y="84"/>
                    <a:pt x="503" y="83"/>
                  </a:cubicBezTo>
                  <a:cubicBezTo>
                    <a:pt x="502" y="82"/>
                    <a:pt x="496" y="81"/>
                    <a:pt x="492" y="81"/>
                  </a:cubicBezTo>
                  <a:cubicBezTo>
                    <a:pt x="489" y="81"/>
                    <a:pt x="487" y="81"/>
                    <a:pt x="486" y="82"/>
                  </a:cubicBezTo>
                  <a:cubicBezTo>
                    <a:pt x="483" y="83"/>
                    <a:pt x="483" y="89"/>
                    <a:pt x="481" y="89"/>
                  </a:cubicBezTo>
                  <a:cubicBezTo>
                    <a:pt x="480" y="89"/>
                    <a:pt x="480" y="89"/>
                    <a:pt x="479" y="89"/>
                  </a:cubicBezTo>
                  <a:cubicBezTo>
                    <a:pt x="477" y="89"/>
                    <a:pt x="475" y="88"/>
                    <a:pt x="475" y="82"/>
                  </a:cubicBezTo>
                  <a:cubicBezTo>
                    <a:pt x="475" y="78"/>
                    <a:pt x="474" y="77"/>
                    <a:pt x="472" y="77"/>
                  </a:cubicBezTo>
                  <a:cubicBezTo>
                    <a:pt x="470" y="77"/>
                    <a:pt x="468" y="79"/>
                    <a:pt x="468" y="79"/>
                  </a:cubicBezTo>
                  <a:cubicBezTo>
                    <a:pt x="464" y="87"/>
                    <a:pt x="464" y="87"/>
                    <a:pt x="464" y="87"/>
                  </a:cubicBezTo>
                  <a:cubicBezTo>
                    <a:pt x="464" y="87"/>
                    <a:pt x="460" y="87"/>
                    <a:pt x="458" y="83"/>
                  </a:cubicBezTo>
                  <a:cubicBezTo>
                    <a:pt x="457" y="80"/>
                    <a:pt x="457" y="77"/>
                    <a:pt x="454" y="75"/>
                  </a:cubicBezTo>
                  <a:cubicBezTo>
                    <a:pt x="452" y="74"/>
                    <a:pt x="454" y="72"/>
                    <a:pt x="451" y="72"/>
                  </a:cubicBezTo>
                  <a:cubicBezTo>
                    <a:pt x="451" y="72"/>
                    <a:pt x="450" y="72"/>
                    <a:pt x="449" y="73"/>
                  </a:cubicBezTo>
                  <a:cubicBezTo>
                    <a:pt x="442" y="73"/>
                    <a:pt x="441" y="81"/>
                    <a:pt x="437" y="81"/>
                  </a:cubicBezTo>
                  <a:cubicBezTo>
                    <a:pt x="437" y="81"/>
                    <a:pt x="437" y="81"/>
                    <a:pt x="437" y="80"/>
                  </a:cubicBezTo>
                  <a:cubicBezTo>
                    <a:pt x="434" y="80"/>
                    <a:pt x="437" y="73"/>
                    <a:pt x="431" y="73"/>
                  </a:cubicBezTo>
                  <a:cubicBezTo>
                    <a:pt x="430" y="73"/>
                    <a:pt x="427" y="74"/>
                    <a:pt x="422" y="77"/>
                  </a:cubicBezTo>
                  <a:cubicBezTo>
                    <a:pt x="405" y="85"/>
                    <a:pt x="381" y="88"/>
                    <a:pt x="370" y="94"/>
                  </a:cubicBezTo>
                  <a:cubicBezTo>
                    <a:pt x="367" y="95"/>
                    <a:pt x="365" y="96"/>
                    <a:pt x="362" y="96"/>
                  </a:cubicBezTo>
                  <a:cubicBezTo>
                    <a:pt x="356" y="96"/>
                    <a:pt x="349" y="92"/>
                    <a:pt x="333" y="84"/>
                  </a:cubicBezTo>
                  <a:cubicBezTo>
                    <a:pt x="309" y="74"/>
                    <a:pt x="283" y="82"/>
                    <a:pt x="237" y="70"/>
                  </a:cubicBezTo>
                  <a:cubicBezTo>
                    <a:pt x="218" y="66"/>
                    <a:pt x="206" y="64"/>
                    <a:pt x="197" y="64"/>
                  </a:cubicBezTo>
                  <a:cubicBezTo>
                    <a:pt x="184" y="64"/>
                    <a:pt x="178" y="68"/>
                    <a:pt x="169" y="70"/>
                  </a:cubicBezTo>
                  <a:cubicBezTo>
                    <a:pt x="154" y="74"/>
                    <a:pt x="141" y="70"/>
                    <a:pt x="130" y="81"/>
                  </a:cubicBezTo>
                  <a:cubicBezTo>
                    <a:pt x="119" y="92"/>
                    <a:pt x="121" y="98"/>
                    <a:pt x="107" y="99"/>
                  </a:cubicBezTo>
                  <a:cubicBezTo>
                    <a:pt x="93" y="100"/>
                    <a:pt x="82" y="104"/>
                    <a:pt x="84" y="107"/>
                  </a:cubicBezTo>
                  <a:cubicBezTo>
                    <a:pt x="86" y="110"/>
                    <a:pt x="97" y="112"/>
                    <a:pt x="100" y="114"/>
                  </a:cubicBezTo>
                  <a:cubicBezTo>
                    <a:pt x="103" y="116"/>
                    <a:pt x="102" y="128"/>
                    <a:pt x="110" y="131"/>
                  </a:cubicBezTo>
                  <a:cubicBezTo>
                    <a:pt x="119" y="134"/>
                    <a:pt x="134" y="132"/>
                    <a:pt x="130" y="137"/>
                  </a:cubicBezTo>
                  <a:cubicBezTo>
                    <a:pt x="127" y="140"/>
                    <a:pt x="119" y="151"/>
                    <a:pt x="114" y="151"/>
                  </a:cubicBezTo>
                  <a:cubicBezTo>
                    <a:pt x="114" y="151"/>
                    <a:pt x="113" y="151"/>
                    <a:pt x="113" y="151"/>
                  </a:cubicBezTo>
                  <a:cubicBezTo>
                    <a:pt x="108" y="147"/>
                    <a:pt x="103" y="141"/>
                    <a:pt x="97" y="141"/>
                  </a:cubicBezTo>
                  <a:cubicBezTo>
                    <a:pt x="91" y="141"/>
                    <a:pt x="78" y="145"/>
                    <a:pt x="73" y="149"/>
                  </a:cubicBezTo>
                  <a:cubicBezTo>
                    <a:pt x="68" y="152"/>
                    <a:pt x="59" y="152"/>
                    <a:pt x="60" y="158"/>
                  </a:cubicBezTo>
                  <a:cubicBezTo>
                    <a:pt x="61" y="164"/>
                    <a:pt x="68" y="161"/>
                    <a:pt x="67" y="167"/>
                  </a:cubicBezTo>
                  <a:cubicBezTo>
                    <a:pt x="66" y="172"/>
                    <a:pt x="57" y="167"/>
                    <a:pt x="57" y="174"/>
                  </a:cubicBezTo>
                  <a:cubicBezTo>
                    <a:pt x="58" y="180"/>
                    <a:pt x="69" y="184"/>
                    <a:pt x="79" y="184"/>
                  </a:cubicBezTo>
                  <a:cubicBezTo>
                    <a:pt x="82" y="184"/>
                    <a:pt x="84" y="183"/>
                    <a:pt x="86" y="183"/>
                  </a:cubicBezTo>
                  <a:cubicBezTo>
                    <a:pt x="93" y="180"/>
                    <a:pt x="98" y="175"/>
                    <a:pt x="102" y="175"/>
                  </a:cubicBezTo>
                  <a:cubicBezTo>
                    <a:pt x="104" y="175"/>
                    <a:pt x="105" y="175"/>
                    <a:pt x="106" y="177"/>
                  </a:cubicBezTo>
                  <a:cubicBezTo>
                    <a:pt x="111" y="184"/>
                    <a:pt x="114" y="200"/>
                    <a:pt x="103" y="203"/>
                  </a:cubicBezTo>
                  <a:cubicBezTo>
                    <a:pt x="92" y="206"/>
                    <a:pt x="63" y="213"/>
                    <a:pt x="60" y="221"/>
                  </a:cubicBezTo>
                  <a:cubicBezTo>
                    <a:pt x="58" y="228"/>
                    <a:pt x="49" y="241"/>
                    <a:pt x="45" y="242"/>
                  </a:cubicBezTo>
                  <a:cubicBezTo>
                    <a:pt x="41" y="242"/>
                    <a:pt x="41" y="253"/>
                    <a:pt x="45" y="257"/>
                  </a:cubicBezTo>
                  <a:cubicBezTo>
                    <a:pt x="48" y="261"/>
                    <a:pt x="44" y="260"/>
                    <a:pt x="46" y="268"/>
                  </a:cubicBezTo>
                  <a:cubicBezTo>
                    <a:pt x="48" y="275"/>
                    <a:pt x="50" y="281"/>
                    <a:pt x="54" y="281"/>
                  </a:cubicBezTo>
                  <a:cubicBezTo>
                    <a:pt x="55" y="281"/>
                    <a:pt x="56" y="281"/>
                    <a:pt x="58" y="279"/>
                  </a:cubicBezTo>
                  <a:cubicBezTo>
                    <a:pt x="60" y="278"/>
                    <a:pt x="62" y="277"/>
                    <a:pt x="64" y="277"/>
                  </a:cubicBezTo>
                  <a:cubicBezTo>
                    <a:pt x="69" y="277"/>
                    <a:pt x="73" y="281"/>
                    <a:pt x="69" y="286"/>
                  </a:cubicBezTo>
                  <a:cubicBezTo>
                    <a:pt x="64" y="294"/>
                    <a:pt x="54" y="298"/>
                    <a:pt x="69" y="298"/>
                  </a:cubicBezTo>
                  <a:cubicBezTo>
                    <a:pt x="80" y="298"/>
                    <a:pt x="82" y="294"/>
                    <a:pt x="88" y="294"/>
                  </a:cubicBezTo>
                  <a:cubicBezTo>
                    <a:pt x="89" y="294"/>
                    <a:pt x="91" y="295"/>
                    <a:pt x="94" y="296"/>
                  </a:cubicBezTo>
                  <a:cubicBezTo>
                    <a:pt x="106" y="300"/>
                    <a:pt x="109" y="294"/>
                    <a:pt x="106" y="304"/>
                  </a:cubicBezTo>
                  <a:cubicBezTo>
                    <a:pt x="102" y="313"/>
                    <a:pt x="92" y="326"/>
                    <a:pt x="77" y="333"/>
                  </a:cubicBezTo>
                  <a:cubicBezTo>
                    <a:pt x="62" y="340"/>
                    <a:pt x="59" y="340"/>
                    <a:pt x="47" y="346"/>
                  </a:cubicBezTo>
                  <a:cubicBezTo>
                    <a:pt x="36" y="353"/>
                    <a:pt x="0" y="372"/>
                    <a:pt x="10" y="372"/>
                  </a:cubicBezTo>
                  <a:cubicBezTo>
                    <a:pt x="10" y="372"/>
                    <a:pt x="10" y="372"/>
                    <a:pt x="10" y="372"/>
                  </a:cubicBezTo>
                  <a:cubicBezTo>
                    <a:pt x="22" y="371"/>
                    <a:pt x="42" y="357"/>
                    <a:pt x="47" y="355"/>
                  </a:cubicBezTo>
                  <a:cubicBezTo>
                    <a:pt x="48" y="355"/>
                    <a:pt x="49" y="355"/>
                    <a:pt x="49" y="355"/>
                  </a:cubicBezTo>
                  <a:cubicBezTo>
                    <a:pt x="51" y="355"/>
                    <a:pt x="52" y="356"/>
                    <a:pt x="53" y="356"/>
                  </a:cubicBezTo>
                  <a:cubicBezTo>
                    <a:pt x="55" y="357"/>
                    <a:pt x="56" y="357"/>
                    <a:pt x="58" y="357"/>
                  </a:cubicBezTo>
                  <a:cubicBezTo>
                    <a:pt x="59" y="357"/>
                    <a:pt x="61" y="357"/>
                    <a:pt x="64" y="355"/>
                  </a:cubicBezTo>
                  <a:cubicBezTo>
                    <a:pt x="72" y="349"/>
                    <a:pt x="106" y="324"/>
                    <a:pt x="117" y="317"/>
                  </a:cubicBezTo>
                  <a:cubicBezTo>
                    <a:pt x="128" y="310"/>
                    <a:pt x="144" y="306"/>
                    <a:pt x="145" y="296"/>
                  </a:cubicBezTo>
                  <a:cubicBezTo>
                    <a:pt x="146" y="286"/>
                    <a:pt x="146" y="278"/>
                    <a:pt x="155" y="275"/>
                  </a:cubicBezTo>
                  <a:cubicBezTo>
                    <a:pt x="163" y="272"/>
                    <a:pt x="165" y="265"/>
                    <a:pt x="174" y="259"/>
                  </a:cubicBezTo>
                  <a:cubicBezTo>
                    <a:pt x="182" y="253"/>
                    <a:pt x="190" y="245"/>
                    <a:pt x="195" y="245"/>
                  </a:cubicBezTo>
                  <a:cubicBezTo>
                    <a:pt x="195" y="245"/>
                    <a:pt x="196" y="245"/>
                    <a:pt x="196" y="245"/>
                  </a:cubicBezTo>
                  <a:cubicBezTo>
                    <a:pt x="200" y="247"/>
                    <a:pt x="192" y="251"/>
                    <a:pt x="185" y="256"/>
                  </a:cubicBezTo>
                  <a:cubicBezTo>
                    <a:pt x="177" y="260"/>
                    <a:pt x="170" y="266"/>
                    <a:pt x="169" y="275"/>
                  </a:cubicBezTo>
                  <a:cubicBezTo>
                    <a:pt x="168" y="283"/>
                    <a:pt x="160" y="291"/>
                    <a:pt x="162" y="291"/>
                  </a:cubicBezTo>
                  <a:cubicBezTo>
                    <a:pt x="163" y="291"/>
                    <a:pt x="164" y="291"/>
                    <a:pt x="166" y="290"/>
                  </a:cubicBezTo>
                  <a:cubicBezTo>
                    <a:pt x="176" y="285"/>
                    <a:pt x="183" y="279"/>
                    <a:pt x="190" y="275"/>
                  </a:cubicBezTo>
                  <a:cubicBezTo>
                    <a:pt x="198" y="271"/>
                    <a:pt x="204" y="276"/>
                    <a:pt x="206" y="267"/>
                  </a:cubicBezTo>
                  <a:cubicBezTo>
                    <a:pt x="209" y="260"/>
                    <a:pt x="206" y="254"/>
                    <a:pt x="209" y="254"/>
                  </a:cubicBezTo>
                  <a:cubicBezTo>
                    <a:pt x="210" y="254"/>
                    <a:pt x="211" y="254"/>
                    <a:pt x="213" y="255"/>
                  </a:cubicBezTo>
                  <a:cubicBezTo>
                    <a:pt x="221" y="259"/>
                    <a:pt x="230" y="268"/>
                    <a:pt x="239" y="272"/>
                  </a:cubicBezTo>
                  <a:cubicBezTo>
                    <a:pt x="241" y="273"/>
                    <a:pt x="242" y="273"/>
                    <a:pt x="244" y="273"/>
                  </a:cubicBezTo>
                  <a:cubicBezTo>
                    <a:pt x="245" y="273"/>
                    <a:pt x="246" y="273"/>
                    <a:pt x="247" y="273"/>
                  </a:cubicBezTo>
                  <a:cubicBezTo>
                    <a:pt x="249" y="272"/>
                    <a:pt x="250" y="272"/>
                    <a:pt x="252" y="272"/>
                  </a:cubicBezTo>
                  <a:cubicBezTo>
                    <a:pt x="256" y="272"/>
                    <a:pt x="261" y="273"/>
                    <a:pt x="270" y="277"/>
                  </a:cubicBezTo>
                  <a:cubicBezTo>
                    <a:pt x="293" y="287"/>
                    <a:pt x="292" y="282"/>
                    <a:pt x="295" y="298"/>
                  </a:cubicBezTo>
                  <a:cubicBezTo>
                    <a:pt x="296" y="304"/>
                    <a:pt x="297" y="305"/>
                    <a:pt x="299" y="305"/>
                  </a:cubicBezTo>
                  <a:cubicBezTo>
                    <a:pt x="301" y="305"/>
                    <a:pt x="303" y="304"/>
                    <a:pt x="305" y="303"/>
                  </a:cubicBezTo>
                  <a:cubicBezTo>
                    <a:pt x="307" y="302"/>
                    <a:pt x="309" y="301"/>
                    <a:pt x="310" y="301"/>
                  </a:cubicBezTo>
                  <a:cubicBezTo>
                    <a:pt x="311" y="301"/>
                    <a:pt x="312" y="301"/>
                    <a:pt x="312" y="302"/>
                  </a:cubicBezTo>
                  <a:cubicBezTo>
                    <a:pt x="319" y="305"/>
                    <a:pt x="326" y="305"/>
                    <a:pt x="327" y="319"/>
                  </a:cubicBezTo>
                  <a:cubicBezTo>
                    <a:pt x="329" y="332"/>
                    <a:pt x="331" y="337"/>
                    <a:pt x="329" y="346"/>
                  </a:cubicBezTo>
                  <a:cubicBezTo>
                    <a:pt x="327" y="355"/>
                    <a:pt x="340" y="352"/>
                    <a:pt x="341" y="362"/>
                  </a:cubicBezTo>
                  <a:cubicBezTo>
                    <a:pt x="341" y="372"/>
                    <a:pt x="340" y="383"/>
                    <a:pt x="341" y="386"/>
                  </a:cubicBezTo>
                  <a:cubicBezTo>
                    <a:pt x="342" y="388"/>
                    <a:pt x="357" y="390"/>
                    <a:pt x="354" y="397"/>
                  </a:cubicBezTo>
                  <a:cubicBezTo>
                    <a:pt x="350" y="404"/>
                    <a:pt x="351" y="411"/>
                    <a:pt x="354" y="418"/>
                  </a:cubicBezTo>
                  <a:cubicBezTo>
                    <a:pt x="358" y="424"/>
                    <a:pt x="363" y="426"/>
                    <a:pt x="371" y="435"/>
                  </a:cubicBezTo>
                  <a:cubicBezTo>
                    <a:pt x="380" y="444"/>
                    <a:pt x="398" y="460"/>
                    <a:pt x="392" y="463"/>
                  </a:cubicBezTo>
                  <a:cubicBezTo>
                    <a:pt x="391" y="463"/>
                    <a:pt x="389" y="463"/>
                    <a:pt x="388" y="463"/>
                  </a:cubicBezTo>
                  <a:cubicBezTo>
                    <a:pt x="387" y="463"/>
                    <a:pt x="387" y="463"/>
                    <a:pt x="386" y="463"/>
                  </a:cubicBezTo>
                  <a:cubicBezTo>
                    <a:pt x="386" y="463"/>
                    <a:pt x="385" y="463"/>
                    <a:pt x="384" y="463"/>
                  </a:cubicBezTo>
                  <a:cubicBezTo>
                    <a:pt x="381" y="463"/>
                    <a:pt x="378" y="464"/>
                    <a:pt x="375" y="467"/>
                  </a:cubicBezTo>
                  <a:cubicBezTo>
                    <a:pt x="370" y="474"/>
                    <a:pt x="373" y="477"/>
                    <a:pt x="368" y="495"/>
                  </a:cubicBezTo>
                  <a:cubicBezTo>
                    <a:pt x="363" y="513"/>
                    <a:pt x="364" y="514"/>
                    <a:pt x="359" y="528"/>
                  </a:cubicBezTo>
                  <a:cubicBezTo>
                    <a:pt x="354" y="543"/>
                    <a:pt x="350" y="547"/>
                    <a:pt x="348" y="559"/>
                  </a:cubicBezTo>
                  <a:cubicBezTo>
                    <a:pt x="346" y="571"/>
                    <a:pt x="341" y="579"/>
                    <a:pt x="350" y="590"/>
                  </a:cubicBezTo>
                  <a:cubicBezTo>
                    <a:pt x="359" y="601"/>
                    <a:pt x="346" y="602"/>
                    <a:pt x="357" y="618"/>
                  </a:cubicBezTo>
                  <a:cubicBezTo>
                    <a:pt x="369" y="634"/>
                    <a:pt x="375" y="630"/>
                    <a:pt x="381" y="640"/>
                  </a:cubicBezTo>
                  <a:cubicBezTo>
                    <a:pt x="388" y="650"/>
                    <a:pt x="406" y="647"/>
                    <a:pt x="401" y="660"/>
                  </a:cubicBezTo>
                  <a:cubicBezTo>
                    <a:pt x="396" y="673"/>
                    <a:pt x="398" y="680"/>
                    <a:pt x="407" y="690"/>
                  </a:cubicBezTo>
                  <a:cubicBezTo>
                    <a:pt x="417" y="700"/>
                    <a:pt x="418" y="703"/>
                    <a:pt x="414" y="707"/>
                  </a:cubicBezTo>
                  <a:cubicBezTo>
                    <a:pt x="410" y="711"/>
                    <a:pt x="404" y="715"/>
                    <a:pt x="408" y="717"/>
                  </a:cubicBezTo>
                  <a:cubicBezTo>
                    <a:pt x="411" y="719"/>
                    <a:pt x="416" y="718"/>
                    <a:pt x="421" y="726"/>
                  </a:cubicBezTo>
                  <a:cubicBezTo>
                    <a:pt x="426" y="735"/>
                    <a:pt x="426" y="742"/>
                    <a:pt x="429" y="745"/>
                  </a:cubicBezTo>
                  <a:cubicBezTo>
                    <a:pt x="432" y="748"/>
                    <a:pt x="440" y="754"/>
                    <a:pt x="439" y="758"/>
                  </a:cubicBezTo>
                  <a:cubicBezTo>
                    <a:pt x="439" y="760"/>
                    <a:pt x="444" y="763"/>
                    <a:pt x="447" y="763"/>
                  </a:cubicBezTo>
                  <a:cubicBezTo>
                    <a:pt x="449" y="763"/>
                    <a:pt x="450" y="762"/>
                    <a:pt x="450" y="760"/>
                  </a:cubicBezTo>
                  <a:cubicBezTo>
                    <a:pt x="450" y="755"/>
                    <a:pt x="457" y="761"/>
                    <a:pt x="450" y="745"/>
                  </a:cubicBezTo>
                  <a:cubicBezTo>
                    <a:pt x="442" y="730"/>
                    <a:pt x="430" y="716"/>
                    <a:pt x="426" y="706"/>
                  </a:cubicBezTo>
                  <a:cubicBezTo>
                    <a:pt x="423" y="696"/>
                    <a:pt x="418" y="682"/>
                    <a:pt x="420" y="678"/>
                  </a:cubicBezTo>
                  <a:cubicBezTo>
                    <a:pt x="421" y="675"/>
                    <a:pt x="422" y="667"/>
                    <a:pt x="426" y="667"/>
                  </a:cubicBezTo>
                  <a:cubicBezTo>
                    <a:pt x="427" y="667"/>
                    <a:pt x="428" y="668"/>
                    <a:pt x="430" y="669"/>
                  </a:cubicBezTo>
                  <a:cubicBezTo>
                    <a:pt x="437" y="675"/>
                    <a:pt x="431" y="686"/>
                    <a:pt x="438" y="699"/>
                  </a:cubicBezTo>
                  <a:cubicBezTo>
                    <a:pt x="445" y="712"/>
                    <a:pt x="470" y="740"/>
                    <a:pt x="474" y="745"/>
                  </a:cubicBezTo>
                  <a:cubicBezTo>
                    <a:pt x="477" y="751"/>
                    <a:pt x="491" y="770"/>
                    <a:pt x="487" y="780"/>
                  </a:cubicBezTo>
                  <a:cubicBezTo>
                    <a:pt x="483" y="790"/>
                    <a:pt x="480" y="791"/>
                    <a:pt x="487" y="795"/>
                  </a:cubicBezTo>
                  <a:cubicBezTo>
                    <a:pt x="494" y="799"/>
                    <a:pt x="553" y="830"/>
                    <a:pt x="561" y="830"/>
                  </a:cubicBezTo>
                  <a:cubicBezTo>
                    <a:pt x="562" y="831"/>
                    <a:pt x="562" y="831"/>
                    <a:pt x="563" y="831"/>
                  </a:cubicBezTo>
                  <a:cubicBezTo>
                    <a:pt x="566" y="831"/>
                    <a:pt x="570" y="829"/>
                    <a:pt x="575" y="828"/>
                  </a:cubicBezTo>
                  <a:cubicBezTo>
                    <a:pt x="579" y="827"/>
                    <a:pt x="583" y="826"/>
                    <a:pt x="587" y="826"/>
                  </a:cubicBezTo>
                  <a:cubicBezTo>
                    <a:pt x="589" y="826"/>
                    <a:pt x="590" y="826"/>
                    <a:pt x="591" y="827"/>
                  </a:cubicBezTo>
                  <a:cubicBezTo>
                    <a:pt x="598" y="830"/>
                    <a:pt x="610" y="847"/>
                    <a:pt x="617" y="847"/>
                  </a:cubicBezTo>
                  <a:cubicBezTo>
                    <a:pt x="617" y="847"/>
                    <a:pt x="617" y="847"/>
                    <a:pt x="617" y="847"/>
                  </a:cubicBezTo>
                  <a:cubicBezTo>
                    <a:pt x="620" y="847"/>
                    <a:pt x="624" y="846"/>
                    <a:pt x="627" y="846"/>
                  </a:cubicBezTo>
                  <a:cubicBezTo>
                    <a:pt x="631" y="846"/>
                    <a:pt x="635" y="847"/>
                    <a:pt x="634" y="851"/>
                  </a:cubicBezTo>
                  <a:cubicBezTo>
                    <a:pt x="633" y="857"/>
                    <a:pt x="628" y="865"/>
                    <a:pt x="630" y="865"/>
                  </a:cubicBezTo>
                  <a:cubicBezTo>
                    <a:pt x="631" y="865"/>
                    <a:pt x="632" y="865"/>
                    <a:pt x="633" y="864"/>
                  </a:cubicBezTo>
                  <a:cubicBezTo>
                    <a:pt x="639" y="861"/>
                    <a:pt x="643" y="855"/>
                    <a:pt x="647" y="855"/>
                  </a:cubicBezTo>
                  <a:cubicBezTo>
                    <a:pt x="648" y="855"/>
                    <a:pt x="649" y="856"/>
                    <a:pt x="650" y="856"/>
                  </a:cubicBezTo>
                  <a:cubicBezTo>
                    <a:pt x="657" y="860"/>
                    <a:pt x="666" y="870"/>
                    <a:pt x="667" y="878"/>
                  </a:cubicBezTo>
                  <a:cubicBezTo>
                    <a:pt x="668" y="885"/>
                    <a:pt x="673" y="889"/>
                    <a:pt x="677" y="889"/>
                  </a:cubicBezTo>
                  <a:cubicBezTo>
                    <a:pt x="678" y="889"/>
                    <a:pt x="679" y="889"/>
                    <a:pt x="680" y="888"/>
                  </a:cubicBezTo>
                  <a:cubicBezTo>
                    <a:pt x="681" y="888"/>
                    <a:pt x="682" y="888"/>
                    <a:pt x="683" y="888"/>
                  </a:cubicBezTo>
                  <a:cubicBezTo>
                    <a:pt x="688" y="888"/>
                    <a:pt x="693" y="893"/>
                    <a:pt x="694" y="897"/>
                  </a:cubicBezTo>
                  <a:cubicBezTo>
                    <a:pt x="695" y="901"/>
                    <a:pt x="698" y="905"/>
                    <a:pt x="702" y="905"/>
                  </a:cubicBezTo>
                  <a:cubicBezTo>
                    <a:pt x="702" y="905"/>
                    <a:pt x="703" y="905"/>
                    <a:pt x="704" y="905"/>
                  </a:cubicBezTo>
                  <a:cubicBezTo>
                    <a:pt x="705" y="904"/>
                    <a:pt x="706" y="904"/>
                    <a:pt x="707" y="904"/>
                  </a:cubicBezTo>
                  <a:cubicBezTo>
                    <a:pt x="710" y="904"/>
                    <a:pt x="713" y="906"/>
                    <a:pt x="713" y="909"/>
                  </a:cubicBezTo>
                  <a:cubicBezTo>
                    <a:pt x="713" y="911"/>
                    <a:pt x="714" y="914"/>
                    <a:pt x="717" y="914"/>
                  </a:cubicBezTo>
                  <a:cubicBezTo>
                    <a:pt x="718" y="914"/>
                    <a:pt x="719" y="914"/>
                    <a:pt x="720" y="912"/>
                  </a:cubicBezTo>
                  <a:cubicBezTo>
                    <a:pt x="724" y="907"/>
                    <a:pt x="724" y="902"/>
                    <a:pt x="726" y="902"/>
                  </a:cubicBezTo>
                  <a:cubicBezTo>
                    <a:pt x="726" y="902"/>
                    <a:pt x="726" y="902"/>
                    <a:pt x="726" y="902"/>
                  </a:cubicBezTo>
                  <a:cubicBezTo>
                    <a:pt x="726" y="902"/>
                    <a:pt x="726" y="902"/>
                    <a:pt x="727" y="902"/>
                  </a:cubicBezTo>
                  <a:cubicBezTo>
                    <a:pt x="727" y="902"/>
                    <a:pt x="728" y="902"/>
                    <a:pt x="729" y="902"/>
                  </a:cubicBezTo>
                  <a:cubicBezTo>
                    <a:pt x="731" y="901"/>
                    <a:pt x="732" y="901"/>
                    <a:pt x="733" y="901"/>
                  </a:cubicBezTo>
                  <a:cubicBezTo>
                    <a:pt x="735" y="901"/>
                    <a:pt x="737" y="902"/>
                    <a:pt x="737" y="904"/>
                  </a:cubicBezTo>
                  <a:cubicBezTo>
                    <a:pt x="738" y="910"/>
                    <a:pt x="747" y="920"/>
                    <a:pt x="744" y="930"/>
                  </a:cubicBezTo>
                  <a:cubicBezTo>
                    <a:pt x="740" y="939"/>
                    <a:pt x="745" y="953"/>
                    <a:pt x="734" y="954"/>
                  </a:cubicBezTo>
                  <a:cubicBezTo>
                    <a:pt x="722" y="955"/>
                    <a:pt x="719" y="962"/>
                    <a:pt x="723" y="967"/>
                  </a:cubicBezTo>
                  <a:cubicBezTo>
                    <a:pt x="727" y="971"/>
                    <a:pt x="720" y="968"/>
                    <a:pt x="713" y="973"/>
                  </a:cubicBezTo>
                  <a:cubicBezTo>
                    <a:pt x="707" y="978"/>
                    <a:pt x="695" y="974"/>
                    <a:pt x="699" y="984"/>
                  </a:cubicBezTo>
                  <a:cubicBezTo>
                    <a:pt x="702" y="994"/>
                    <a:pt x="697" y="1007"/>
                    <a:pt x="697" y="1007"/>
                  </a:cubicBezTo>
                  <a:cubicBezTo>
                    <a:pt x="697" y="1007"/>
                    <a:pt x="710" y="1013"/>
                    <a:pt x="702" y="1014"/>
                  </a:cubicBezTo>
                  <a:cubicBezTo>
                    <a:pt x="693" y="1015"/>
                    <a:pt x="694" y="1017"/>
                    <a:pt x="691" y="1026"/>
                  </a:cubicBezTo>
                  <a:cubicBezTo>
                    <a:pt x="689" y="1035"/>
                    <a:pt x="689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2" y="1047"/>
                    <a:pt x="692" y="1047"/>
                    <a:pt x="692" y="1047"/>
                  </a:cubicBezTo>
                  <a:cubicBezTo>
                    <a:pt x="696" y="1047"/>
                    <a:pt x="712" y="1066"/>
                    <a:pt x="714" y="1078"/>
                  </a:cubicBezTo>
                  <a:cubicBezTo>
                    <a:pt x="716" y="1090"/>
                    <a:pt x="723" y="1106"/>
                    <a:pt x="725" y="1118"/>
                  </a:cubicBezTo>
                  <a:cubicBezTo>
                    <a:pt x="727" y="1130"/>
                    <a:pt x="743" y="1134"/>
                    <a:pt x="749" y="1137"/>
                  </a:cubicBezTo>
                  <a:cubicBezTo>
                    <a:pt x="755" y="1141"/>
                    <a:pt x="770" y="1145"/>
                    <a:pt x="771" y="1152"/>
                  </a:cubicBezTo>
                  <a:cubicBezTo>
                    <a:pt x="773" y="1159"/>
                    <a:pt x="780" y="1151"/>
                    <a:pt x="778" y="1168"/>
                  </a:cubicBezTo>
                  <a:cubicBezTo>
                    <a:pt x="777" y="1185"/>
                    <a:pt x="771" y="1212"/>
                    <a:pt x="765" y="1224"/>
                  </a:cubicBezTo>
                  <a:cubicBezTo>
                    <a:pt x="759" y="1237"/>
                    <a:pt x="759" y="1240"/>
                    <a:pt x="754" y="1259"/>
                  </a:cubicBezTo>
                  <a:cubicBezTo>
                    <a:pt x="749" y="1278"/>
                    <a:pt x="751" y="1283"/>
                    <a:pt x="748" y="1290"/>
                  </a:cubicBezTo>
                  <a:cubicBezTo>
                    <a:pt x="745" y="1297"/>
                    <a:pt x="738" y="1326"/>
                    <a:pt x="729" y="1337"/>
                  </a:cubicBezTo>
                  <a:cubicBezTo>
                    <a:pt x="719" y="1348"/>
                    <a:pt x="710" y="1350"/>
                    <a:pt x="709" y="1366"/>
                  </a:cubicBezTo>
                  <a:cubicBezTo>
                    <a:pt x="707" y="1383"/>
                    <a:pt x="700" y="1392"/>
                    <a:pt x="697" y="1404"/>
                  </a:cubicBezTo>
                  <a:cubicBezTo>
                    <a:pt x="694" y="1415"/>
                    <a:pt x="687" y="1430"/>
                    <a:pt x="688" y="1436"/>
                  </a:cubicBezTo>
                  <a:cubicBezTo>
                    <a:pt x="688" y="1437"/>
                    <a:pt x="688" y="1438"/>
                    <a:pt x="689" y="1438"/>
                  </a:cubicBezTo>
                  <a:cubicBezTo>
                    <a:pt x="692" y="1438"/>
                    <a:pt x="696" y="1434"/>
                    <a:pt x="696" y="1434"/>
                  </a:cubicBezTo>
                  <a:cubicBezTo>
                    <a:pt x="696" y="1434"/>
                    <a:pt x="706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09" y="1415"/>
                    <a:pt x="709" y="1415"/>
                    <a:pt x="709" y="1415"/>
                  </a:cubicBezTo>
                  <a:cubicBezTo>
                    <a:pt x="710" y="1415"/>
                    <a:pt x="710" y="1415"/>
                    <a:pt x="710" y="1415"/>
                  </a:cubicBezTo>
                  <a:cubicBezTo>
                    <a:pt x="711" y="1415"/>
                    <a:pt x="711" y="1415"/>
                    <a:pt x="711" y="1415"/>
                  </a:cubicBezTo>
                  <a:cubicBezTo>
                    <a:pt x="712" y="1415"/>
                    <a:pt x="711" y="1416"/>
                    <a:pt x="711" y="1422"/>
                  </a:cubicBezTo>
                  <a:cubicBezTo>
                    <a:pt x="711" y="1433"/>
                    <a:pt x="702" y="1446"/>
                    <a:pt x="697" y="1451"/>
                  </a:cubicBezTo>
                  <a:cubicBezTo>
                    <a:pt x="691" y="1455"/>
                    <a:pt x="691" y="1455"/>
                    <a:pt x="681" y="1462"/>
                  </a:cubicBezTo>
                  <a:cubicBezTo>
                    <a:pt x="671" y="1469"/>
                    <a:pt x="671" y="1476"/>
                    <a:pt x="671" y="1478"/>
                  </a:cubicBezTo>
                  <a:cubicBezTo>
                    <a:pt x="671" y="1480"/>
                    <a:pt x="679" y="1483"/>
                    <a:pt x="675" y="1485"/>
                  </a:cubicBezTo>
                  <a:cubicBezTo>
                    <a:pt x="671" y="1487"/>
                    <a:pt x="673" y="1489"/>
                    <a:pt x="669" y="1492"/>
                  </a:cubicBezTo>
                  <a:cubicBezTo>
                    <a:pt x="666" y="1494"/>
                    <a:pt x="659" y="1497"/>
                    <a:pt x="662" y="1501"/>
                  </a:cubicBezTo>
                  <a:cubicBezTo>
                    <a:pt x="666" y="1506"/>
                    <a:pt x="658" y="1516"/>
                    <a:pt x="659" y="1523"/>
                  </a:cubicBezTo>
                  <a:cubicBezTo>
                    <a:pt x="660" y="1530"/>
                    <a:pt x="665" y="1541"/>
                    <a:pt x="665" y="1541"/>
                  </a:cubicBezTo>
                  <a:cubicBezTo>
                    <a:pt x="665" y="1541"/>
                    <a:pt x="673" y="1562"/>
                    <a:pt x="677" y="1566"/>
                  </a:cubicBezTo>
                  <a:cubicBezTo>
                    <a:pt x="681" y="1569"/>
                    <a:pt x="690" y="1571"/>
                    <a:pt x="689" y="1575"/>
                  </a:cubicBezTo>
                  <a:cubicBezTo>
                    <a:pt x="688" y="1580"/>
                    <a:pt x="697" y="1577"/>
                    <a:pt x="706" y="1581"/>
                  </a:cubicBezTo>
                  <a:cubicBezTo>
                    <a:pt x="714" y="1585"/>
                    <a:pt x="710" y="1597"/>
                    <a:pt x="721" y="1597"/>
                  </a:cubicBezTo>
                  <a:cubicBezTo>
                    <a:pt x="723" y="1597"/>
                    <a:pt x="724" y="1597"/>
                    <a:pt x="726" y="1596"/>
                  </a:cubicBezTo>
                  <a:cubicBezTo>
                    <a:pt x="737" y="1594"/>
                    <a:pt x="748" y="1594"/>
                    <a:pt x="753" y="1594"/>
                  </a:cubicBezTo>
                  <a:cubicBezTo>
                    <a:pt x="756" y="1594"/>
                    <a:pt x="758" y="1594"/>
                    <a:pt x="758" y="1594"/>
                  </a:cubicBezTo>
                  <a:cubicBezTo>
                    <a:pt x="758" y="1594"/>
                    <a:pt x="760" y="1596"/>
                    <a:pt x="766" y="1597"/>
                  </a:cubicBezTo>
                  <a:cubicBezTo>
                    <a:pt x="767" y="1597"/>
                    <a:pt x="767" y="1597"/>
                    <a:pt x="768" y="1597"/>
                  </a:cubicBezTo>
                  <a:cubicBezTo>
                    <a:pt x="776" y="1597"/>
                    <a:pt x="789" y="1594"/>
                    <a:pt x="789" y="1594"/>
                  </a:cubicBezTo>
                  <a:cubicBezTo>
                    <a:pt x="791" y="1591"/>
                    <a:pt x="791" y="1591"/>
                    <a:pt x="791" y="1591"/>
                  </a:cubicBezTo>
                  <a:cubicBezTo>
                    <a:pt x="791" y="1591"/>
                    <a:pt x="794" y="1593"/>
                    <a:pt x="797" y="1593"/>
                  </a:cubicBezTo>
                  <a:cubicBezTo>
                    <a:pt x="798" y="1593"/>
                    <a:pt x="799" y="1593"/>
                    <a:pt x="799" y="1591"/>
                  </a:cubicBezTo>
                  <a:cubicBezTo>
                    <a:pt x="800" y="1587"/>
                    <a:pt x="799" y="1582"/>
                    <a:pt x="795" y="1581"/>
                  </a:cubicBezTo>
                  <a:cubicBezTo>
                    <a:pt x="791" y="1580"/>
                    <a:pt x="782" y="1578"/>
                    <a:pt x="771" y="1571"/>
                  </a:cubicBezTo>
                  <a:cubicBezTo>
                    <a:pt x="760" y="1563"/>
                    <a:pt x="740" y="1562"/>
                    <a:pt x="743" y="1554"/>
                  </a:cubicBezTo>
                  <a:cubicBezTo>
                    <a:pt x="745" y="1547"/>
                    <a:pt x="735" y="1538"/>
                    <a:pt x="737" y="1527"/>
                  </a:cubicBezTo>
                  <a:cubicBezTo>
                    <a:pt x="739" y="1516"/>
                    <a:pt x="738" y="1516"/>
                    <a:pt x="747" y="1514"/>
                  </a:cubicBezTo>
                  <a:cubicBezTo>
                    <a:pt x="755" y="1513"/>
                    <a:pt x="757" y="1503"/>
                    <a:pt x="761" y="1501"/>
                  </a:cubicBezTo>
                  <a:cubicBezTo>
                    <a:pt x="765" y="1498"/>
                    <a:pt x="783" y="1489"/>
                    <a:pt x="783" y="1487"/>
                  </a:cubicBezTo>
                  <a:cubicBezTo>
                    <a:pt x="783" y="1484"/>
                    <a:pt x="783" y="1479"/>
                    <a:pt x="779" y="1478"/>
                  </a:cubicBezTo>
                  <a:cubicBezTo>
                    <a:pt x="775" y="1478"/>
                    <a:pt x="767" y="1476"/>
                    <a:pt x="766" y="1473"/>
                  </a:cubicBezTo>
                  <a:cubicBezTo>
                    <a:pt x="765" y="1471"/>
                    <a:pt x="770" y="1461"/>
                    <a:pt x="773" y="1459"/>
                  </a:cubicBezTo>
                  <a:cubicBezTo>
                    <a:pt x="775" y="1457"/>
                    <a:pt x="784" y="1457"/>
                    <a:pt x="789" y="1457"/>
                  </a:cubicBezTo>
                  <a:cubicBezTo>
                    <a:pt x="791" y="1457"/>
                    <a:pt x="792" y="1457"/>
                    <a:pt x="792" y="1457"/>
                  </a:cubicBezTo>
                  <a:cubicBezTo>
                    <a:pt x="792" y="1457"/>
                    <a:pt x="792" y="1438"/>
                    <a:pt x="795" y="1437"/>
                  </a:cubicBezTo>
                  <a:cubicBezTo>
                    <a:pt x="797" y="1436"/>
                    <a:pt x="810" y="1428"/>
                    <a:pt x="812" y="1427"/>
                  </a:cubicBezTo>
                  <a:cubicBezTo>
                    <a:pt x="815" y="1427"/>
                    <a:pt x="816" y="1419"/>
                    <a:pt x="810" y="1418"/>
                  </a:cubicBezTo>
                  <a:cubicBezTo>
                    <a:pt x="805" y="1418"/>
                    <a:pt x="796" y="1411"/>
                    <a:pt x="800" y="1407"/>
                  </a:cubicBezTo>
                  <a:cubicBezTo>
                    <a:pt x="802" y="1405"/>
                    <a:pt x="808" y="1404"/>
                    <a:pt x="815" y="1404"/>
                  </a:cubicBezTo>
                  <a:cubicBezTo>
                    <a:pt x="816" y="1404"/>
                    <a:pt x="818" y="1404"/>
                    <a:pt x="819" y="1404"/>
                  </a:cubicBezTo>
                  <a:cubicBezTo>
                    <a:pt x="821" y="1404"/>
                    <a:pt x="822" y="1404"/>
                    <a:pt x="823" y="1404"/>
                  </a:cubicBezTo>
                  <a:cubicBezTo>
                    <a:pt x="828" y="1404"/>
                    <a:pt x="832" y="1404"/>
                    <a:pt x="833" y="1403"/>
                  </a:cubicBezTo>
                  <a:cubicBezTo>
                    <a:pt x="835" y="1400"/>
                    <a:pt x="840" y="1385"/>
                    <a:pt x="853" y="1382"/>
                  </a:cubicBezTo>
                  <a:cubicBezTo>
                    <a:pt x="866" y="1379"/>
                    <a:pt x="924" y="1353"/>
                    <a:pt x="904" y="1338"/>
                  </a:cubicBezTo>
                  <a:cubicBezTo>
                    <a:pt x="894" y="1329"/>
                    <a:pt x="895" y="1327"/>
                    <a:pt x="898" y="1327"/>
                  </a:cubicBezTo>
                  <a:cubicBezTo>
                    <a:pt x="901" y="1327"/>
                    <a:pt x="904" y="1328"/>
                    <a:pt x="904" y="1328"/>
                  </a:cubicBezTo>
                  <a:cubicBezTo>
                    <a:pt x="904" y="1328"/>
                    <a:pt x="915" y="1335"/>
                    <a:pt x="925" y="1335"/>
                  </a:cubicBezTo>
                  <a:cubicBezTo>
                    <a:pt x="928" y="1335"/>
                    <a:pt x="931" y="1334"/>
                    <a:pt x="934" y="1332"/>
                  </a:cubicBezTo>
                  <a:cubicBezTo>
                    <a:pt x="945" y="1326"/>
                    <a:pt x="988" y="1286"/>
                    <a:pt x="990" y="1277"/>
                  </a:cubicBezTo>
                  <a:cubicBezTo>
                    <a:pt x="992" y="1268"/>
                    <a:pt x="998" y="1267"/>
                    <a:pt x="1004" y="1267"/>
                  </a:cubicBezTo>
                  <a:cubicBezTo>
                    <a:pt x="1009" y="1266"/>
                    <a:pt x="1017" y="1263"/>
                    <a:pt x="1017" y="1257"/>
                  </a:cubicBezTo>
                  <a:cubicBezTo>
                    <a:pt x="1016" y="1251"/>
                    <a:pt x="1012" y="1237"/>
                    <a:pt x="1018" y="1232"/>
                  </a:cubicBezTo>
                  <a:cubicBezTo>
                    <a:pt x="1024" y="1228"/>
                    <a:pt x="1060" y="1205"/>
                    <a:pt x="1075" y="1205"/>
                  </a:cubicBezTo>
                  <a:cubicBezTo>
                    <a:pt x="1090" y="1205"/>
                    <a:pt x="1100" y="1203"/>
                    <a:pt x="1115" y="1177"/>
                  </a:cubicBezTo>
                  <a:cubicBezTo>
                    <a:pt x="1130" y="1151"/>
                    <a:pt x="1124" y="1152"/>
                    <a:pt x="1130" y="1150"/>
                  </a:cubicBezTo>
                  <a:cubicBezTo>
                    <a:pt x="1135" y="1148"/>
                    <a:pt x="1136" y="1106"/>
                    <a:pt x="1136" y="1106"/>
                  </a:cubicBezTo>
                  <a:cubicBezTo>
                    <a:pt x="1136" y="1106"/>
                    <a:pt x="1142" y="1102"/>
                    <a:pt x="1146" y="1102"/>
                  </a:cubicBezTo>
                  <a:cubicBezTo>
                    <a:pt x="1150" y="1102"/>
                    <a:pt x="1161" y="1086"/>
                    <a:pt x="1161" y="1086"/>
                  </a:cubicBezTo>
                  <a:cubicBezTo>
                    <a:pt x="1174" y="1079"/>
                    <a:pt x="1174" y="1079"/>
                    <a:pt x="1174" y="1079"/>
                  </a:cubicBezTo>
                  <a:cubicBezTo>
                    <a:pt x="1174" y="1079"/>
                    <a:pt x="1178" y="1070"/>
                    <a:pt x="1182" y="1068"/>
                  </a:cubicBezTo>
                  <a:cubicBezTo>
                    <a:pt x="1186" y="1065"/>
                    <a:pt x="1192" y="1036"/>
                    <a:pt x="1187" y="1032"/>
                  </a:cubicBezTo>
                  <a:cubicBezTo>
                    <a:pt x="1181" y="1027"/>
                    <a:pt x="1169" y="1029"/>
                    <a:pt x="1163" y="1025"/>
                  </a:cubicBezTo>
                  <a:cubicBezTo>
                    <a:pt x="1157" y="1020"/>
                    <a:pt x="1133" y="1006"/>
                    <a:pt x="1127" y="1006"/>
                  </a:cubicBezTo>
                  <a:cubicBezTo>
                    <a:pt x="1127" y="1006"/>
                    <a:pt x="1127" y="1006"/>
                    <a:pt x="1127" y="1006"/>
                  </a:cubicBezTo>
                  <a:cubicBezTo>
                    <a:pt x="1124" y="1006"/>
                    <a:pt x="1118" y="1007"/>
                    <a:pt x="1112" y="1007"/>
                  </a:cubicBezTo>
                  <a:cubicBezTo>
                    <a:pt x="1105" y="1007"/>
                    <a:pt x="1097" y="1006"/>
                    <a:pt x="1093" y="1004"/>
                  </a:cubicBezTo>
                  <a:cubicBezTo>
                    <a:pt x="1086" y="1001"/>
                    <a:pt x="1094" y="992"/>
                    <a:pt x="1086" y="992"/>
                  </a:cubicBezTo>
                  <a:cubicBezTo>
                    <a:pt x="1077" y="991"/>
                    <a:pt x="1060" y="987"/>
                    <a:pt x="1055" y="986"/>
                  </a:cubicBezTo>
                  <a:cubicBezTo>
                    <a:pt x="1054" y="986"/>
                    <a:pt x="1054" y="986"/>
                    <a:pt x="1054" y="986"/>
                  </a:cubicBezTo>
                  <a:cubicBezTo>
                    <a:pt x="1048" y="986"/>
                    <a:pt x="1040" y="992"/>
                    <a:pt x="1039" y="993"/>
                  </a:cubicBezTo>
                  <a:cubicBezTo>
                    <a:pt x="1039" y="993"/>
                    <a:pt x="1038" y="993"/>
                    <a:pt x="1038" y="993"/>
                  </a:cubicBezTo>
                  <a:cubicBezTo>
                    <a:pt x="1038" y="993"/>
                    <a:pt x="1052" y="986"/>
                    <a:pt x="1040" y="982"/>
                  </a:cubicBezTo>
                  <a:cubicBezTo>
                    <a:pt x="1028" y="978"/>
                    <a:pt x="1031" y="973"/>
                    <a:pt x="1033" y="972"/>
                  </a:cubicBezTo>
                  <a:cubicBezTo>
                    <a:pt x="1035" y="971"/>
                    <a:pt x="1043" y="963"/>
                    <a:pt x="1035" y="958"/>
                  </a:cubicBezTo>
                  <a:cubicBezTo>
                    <a:pt x="1027" y="954"/>
                    <a:pt x="1019" y="949"/>
                    <a:pt x="1021" y="944"/>
                  </a:cubicBezTo>
                  <a:cubicBezTo>
                    <a:pt x="1022" y="939"/>
                    <a:pt x="1007" y="928"/>
                    <a:pt x="1004" y="928"/>
                  </a:cubicBezTo>
                  <a:cubicBezTo>
                    <a:pt x="1002" y="928"/>
                    <a:pt x="993" y="925"/>
                    <a:pt x="984" y="925"/>
                  </a:cubicBezTo>
                  <a:cubicBezTo>
                    <a:pt x="984" y="925"/>
                    <a:pt x="983" y="925"/>
                    <a:pt x="983" y="925"/>
                  </a:cubicBezTo>
                  <a:cubicBezTo>
                    <a:pt x="982" y="925"/>
                    <a:pt x="981" y="925"/>
                    <a:pt x="981" y="925"/>
                  </a:cubicBezTo>
                  <a:cubicBezTo>
                    <a:pt x="971" y="925"/>
                    <a:pt x="958" y="922"/>
                    <a:pt x="958" y="918"/>
                  </a:cubicBezTo>
                  <a:cubicBezTo>
                    <a:pt x="959" y="914"/>
                    <a:pt x="950" y="905"/>
                    <a:pt x="946" y="904"/>
                  </a:cubicBezTo>
                  <a:cubicBezTo>
                    <a:pt x="941" y="903"/>
                    <a:pt x="937" y="902"/>
                    <a:pt x="932" y="896"/>
                  </a:cubicBezTo>
                  <a:cubicBezTo>
                    <a:pt x="928" y="890"/>
                    <a:pt x="928" y="887"/>
                    <a:pt x="922" y="886"/>
                  </a:cubicBezTo>
                  <a:cubicBezTo>
                    <a:pt x="916" y="886"/>
                    <a:pt x="912" y="884"/>
                    <a:pt x="911" y="880"/>
                  </a:cubicBezTo>
                  <a:cubicBezTo>
                    <a:pt x="911" y="877"/>
                    <a:pt x="909" y="875"/>
                    <a:pt x="905" y="875"/>
                  </a:cubicBezTo>
                  <a:cubicBezTo>
                    <a:pt x="902" y="875"/>
                    <a:pt x="899" y="876"/>
                    <a:pt x="895" y="878"/>
                  </a:cubicBezTo>
                  <a:cubicBezTo>
                    <a:pt x="890" y="882"/>
                    <a:pt x="885" y="883"/>
                    <a:pt x="882" y="883"/>
                  </a:cubicBezTo>
                  <a:cubicBezTo>
                    <a:pt x="880" y="883"/>
                    <a:pt x="878" y="883"/>
                    <a:pt x="877" y="881"/>
                  </a:cubicBezTo>
                  <a:cubicBezTo>
                    <a:pt x="874" y="878"/>
                    <a:pt x="873" y="877"/>
                    <a:pt x="865" y="877"/>
                  </a:cubicBezTo>
                  <a:cubicBezTo>
                    <a:pt x="864" y="877"/>
                    <a:pt x="863" y="877"/>
                    <a:pt x="861" y="877"/>
                  </a:cubicBezTo>
                  <a:cubicBezTo>
                    <a:pt x="859" y="877"/>
                    <a:pt x="858" y="877"/>
                    <a:pt x="856" y="877"/>
                  </a:cubicBezTo>
                  <a:cubicBezTo>
                    <a:pt x="847" y="877"/>
                    <a:pt x="843" y="876"/>
                    <a:pt x="846" y="870"/>
                  </a:cubicBezTo>
                  <a:cubicBezTo>
                    <a:pt x="848" y="866"/>
                    <a:pt x="845" y="863"/>
                    <a:pt x="840" y="863"/>
                  </a:cubicBezTo>
                  <a:cubicBezTo>
                    <a:pt x="837" y="863"/>
                    <a:pt x="834" y="864"/>
                    <a:pt x="832" y="866"/>
                  </a:cubicBezTo>
                  <a:cubicBezTo>
                    <a:pt x="825" y="871"/>
                    <a:pt x="822" y="875"/>
                    <a:pt x="817" y="875"/>
                  </a:cubicBezTo>
                  <a:cubicBezTo>
                    <a:pt x="817" y="875"/>
                    <a:pt x="817" y="875"/>
                    <a:pt x="817" y="875"/>
                  </a:cubicBezTo>
                  <a:cubicBezTo>
                    <a:pt x="812" y="875"/>
                    <a:pt x="828" y="870"/>
                    <a:pt x="824" y="864"/>
                  </a:cubicBezTo>
                  <a:cubicBezTo>
                    <a:pt x="823" y="861"/>
                    <a:pt x="822" y="860"/>
                    <a:pt x="821" y="860"/>
                  </a:cubicBezTo>
                  <a:cubicBezTo>
                    <a:pt x="819" y="860"/>
                    <a:pt x="816" y="862"/>
                    <a:pt x="809" y="865"/>
                  </a:cubicBezTo>
                  <a:cubicBezTo>
                    <a:pt x="797" y="871"/>
                    <a:pt x="792" y="874"/>
                    <a:pt x="782" y="874"/>
                  </a:cubicBezTo>
                  <a:cubicBezTo>
                    <a:pt x="772" y="874"/>
                    <a:pt x="776" y="878"/>
                    <a:pt x="770" y="886"/>
                  </a:cubicBezTo>
                  <a:cubicBezTo>
                    <a:pt x="766" y="893"/>
                    <a:pt x="760" y="905"/>
                    <a:pt x="755" y="905"/>
                  </a:cubicBezTo>
                  <a:cubicBezTo>
                    <a:pt x="754" y="905"/>
                    <a:pt x="754" y="904"/>
                    <a:pt x="753" y="904"/>
                  </a:cubicBezTo>
                  <a:cubicBezTo>
                    <a:pt x="748" y="900"/>
                    <a:pt x="744" y="888"/>
                    <a:pt x="737" y="888"/>
                  </a:cubicBezTo>
                  <a:cubicBezTo>
                    <a:pt x="736" y="888"/>
                    <a:pt x="735" y="888"/>
                    <a:pt x="734" y="888"/>
                  </a:cubicBezTo>
                  <a:cubicBezTo>
                    <a:pt x="727" y="891"/>
                    <a:pt x="725" y="898"/>
                    <a:pt x="721" y="898"/>
                  </a:cubicBezTo>
                  <a:cubicBezTo>
                    <a:pt x="720" y="898"/>
                    <a:pt x="719" y="898"/>
                    <a:pt x="718" y="897"/>
                  </a:cubicBezTo>
                  <a:cubicBezTo>
                    <a:pt x="712" y="892"/>
                    <a:pt x="704" y="889"/>
                    <a:pt x="703" y="885"/>
                  </a:cubicBezTo>
                  <a:cubicBezTo>
                    <a:pt x="703" y="881"/>
                    <a:pt x="699" y="878"/>
                    <a:pt x="699" y="878"/>
                  </a:cubicBezTo>
                  <a:cubicBezTo>
                    <a:pt x="699" y="878"/>
                    <a:pt x="694" y="877"/>
                    <a:pt x="700" y="856"/>
                  </a:cubicBezTo>
                  <a:cubicBezTo>
                    <a:pt x="706" y="835"/>
                    <a:pt x="708" y="828"/>
                    <a:pt x="687" y="828"/>
                  </a:cubicBezTo>
                  <a:cubicBezTo>
                    <a:pt x="687" y="828"/>
                    <a:pt x="686" y="828"/>
                    <a:pt x="685" y="828"/>
                  </a:cubicBezTo>
                  <a:cubicBezTo>
                    <a:pt x="673" y="829"/>
                    <a:pt x="664" y="830"/>
                    <a:pt x="659" y="830"/>
                  </a:cubicBezTo>
                  <a:cubicBezTo>
                    <a:pt x="655" y="830"/>
                    <a:pt x="654" y="829"/>
                    <a:pt x="655" y="826"/>
                  </a:cubicBezTo>
                  <a:cubicBezTo>
                    <a:pt x="656" y="820"/>
                    <a:pt x="662" y="821"/>
                    <a:pt x="663" y="813"/>
                  </a:cubicBezTo>
                  <a:cubicBezTo>
                    <a:pt x="664" y="806"/>
                    <a:pt x="671" y="794"/>
                    <a:pt x="674" y="789"/>
                  </a:cubicBezTo>
                  <a:cubicBezTo>
                    <a:pt x="677" y="784"/>
                    <a:pt x="684" y="773"/>
                    <a:pt x="679" y="773"/>
                  </a:cubicBezTo>
                  <a:cubicBezTo>
                    <a:pt x="679" y="773"/>
                    <a:pt x="679" y="773"/>
                    <a:pt x="678" y="773"/>
                  </a:cubicBezTo>
                  <a:cubicBezTo>
                    <a:pt x="678" y="773"/>
                    <a:pt x="678" y="773"/>
                    <a:pt x="677" y="773"/>
                  </a:cubicBezTo>
                  <a:cubicBezTo>
                    <a:pt x="676" y="773"/>
                    <a:pt x="673" y="773"/>
                    <a:pt x="671" y="773"/>
                  </a:cubicBezTo>
                  <a:cubicBezTo>
                    <a:pt x="668" y="773"/>
                    <a:pt x="665" y="773"/>
                    <a:pt x="662" y="773"/>
                  </a:cubicBezTo>
                  <a:cubicBezTo>
                    <a:pt x="656" y="773"/>
                    <a:pt x="649" y="774"/>
                    <a:pt x="645" y="777"/>
                  </a:cubicBezTo>
                  <a:cubicBezTo>
                    <a:pt x="637" y="785"/>
                    <a:pt x="628" y="801"/>
                    <a:pt x="622" y="802"/>
                  </a:cubicBezTo>
                  <a:cubicBezTo>
                    <a:pt x="618" y="803"/>
                    <a:pt x="608" y="805"/>
                    <a:pt x="600" y="805"/>
                  </a:cubicBezTo>
                  <a:cubicBezTo>
                    <a:pt x="595" y="805"/>
                    <a:pt x="591" y="804"/>
                    <a:pt x="589" y="802"/>
                  </a:cubicBezTo>
                  <a:cubicBezTo>
                    <a:pt x="586" y="796"/>
                    <a:pt x="571" y="795"/>
                    <a:pt x="572" y="776"/>
                  </a:cubicBezTo>
                  <a:cubicBezTo>
                    <a:pt x="573" y="756"/>
                    <a:pt x="572" y="746"/>
                    <a:pt x="579" y="741"/>
                  </a:cubicBezTo>
                  <a:cubicBezTo>
                    <a:pt x="585" y="736"/>
                    <a:pt x="584" y="737"/>
                    <a:pt x="585" y="728"/>
                  </a:cubicBezTo>
                  <a:cubicBezTo>
                    <a:pt x="586" y="718"/>
                    <a:pt x="593" y="705"/>
                    <a:pt x="603" y="702"/>
                  </a:cubicBezTo>
                  <a:cubicBezTo>
                    <a:pt x="612" y="700"/>
                    <a:pt x="622" y="688"/>
                    <a:pt x="628" y="688"/>
                  </a:cubicBezTo>
                  <a:cubicBezTo>
                    <a:pt x="628" y="688"/>
                    <a:pt x="628" y="688"/>
                    <a:pt x="628" y="688"/>
                  </a:cubicBezTo>
                  <a:cubicBezTo>
                    <a:pt x="631" y="688"/>
                    <a:pt x="637" y="691"/>
                    <a:pt x="643" y="693"/>
                  </a:cubicBezTo>
                  <a:cubicBezTo>
                    <a:pt x="650" y="696"/>
                    <a:pt x="656" y="699"/>
                    <a:pt x="660" y="699"/>
                  </a:cubicBezTo>
                  <a:cubicBezTo>
                    <a:pt x="661" y="699"/>
                    <a:pt x="662" y="699"/>
                    <a:pt x="663" y="698"/>
                  </a:cubicBezTo>
                  <a:cubicBezTo>
                    <a:pt x="668" y="694"/>
                    <a:pt x="670" y="685"/>
                    <a:pt x="680" y="685"/>
                  </a:cubicBezTo>
                  <a:cubicBezTo>
                    <a:pt x="681" y="685"/>
                    <a:pt x="682" y="685"/>
                    <a:pt x="684" y="686"/>
                  </a:cubicBezTo>
                  <a:cubicBezTo>
                    <a:pt x="688" y="686"/>
                    <a:pt x="694" y="686"/>
                    <a:pt x="700" y="686"/>
                  </a:cubicBezTo>
                  <a:cubicBezTo>
                    <a:pt x="701" y="686"/>
                    <a:pt x="701" y="686"/>
                    <a:pt x="702" y="686"/>
                  </a:cubicBezTo>
                  <a:cubicBezTo>
                    <a:pt x="702" y="686"/>
                    <a:pt x="703" y="686"/>
                    <a:pt x="703" y="686"/>
                  </a:cubicBezTo>
                  <a:cubicBezTo>
                    <a:pt x="714" y="686"/>
                    <a:pt x="725" y="687"/>
                    <a:pt x="728" y="691"/>
                  </a:cubicBezTo>
                  <a:cubicBezTo>
                    <a:pt x="733" y="698"/>
                    <a:pt x="743" y="717"/>
                    <a:pt x="742" y="726"/>
                  </a:cubicBezTo>
                  <a:cubicBezTo>
                    <a:pt x="740" y="733"/>
                    <a:pt x="743" y="739"/>
                    <a:pt x="747" y="739"/>
                  </a:cubicBezTo>
                  <a:cubicBezTo>
                    <a:pt x="748" y="739"/>
                    <a:pt x="748" y="738"/>
                    <a:pt x="749" y="738"/>
                  </a:cubicBezTo>
                  <a:cubicBezTo>
                    <a:pt x="754" y="737"/>
                    <a:pt x="758" y="726"/>
                    <a:pt x="757" y="721"/>
                  </a:cubicBezTo>
                  <a:cubicBezTo>
                    <a:pt x="756" y="716"/>
                    <a:pt x="756" y="696"/>
                    <a:pt x="756" y="688"/>
                  </a:cubicBezTo>
                  <a:cubicBezTo>
                    <a:pt x="755" y="679"/>
                    <a:pt x="747" y="673"/>
                    <a:pt x="760" y="665"/>
                  </a:cubicBezTo>
                  <a:cubicBezTo>
                    <a:pt x="774" y="657"/>
                    <a:pt x="817" y="632"/>
                    <a:pt x="817" y="622"/>
                  </a:cubicBezTo>
                  <a:cubicBezTo>
                    <a:pt x="817" y="612"/>
                    <a:pt x="813" y="602"/>
                    <a:pt x="816" y="599"/>
                  </a:cubicBezTo>
                  <a:cubicBezTo>
                    <a:pt x="816" y="598"/>
                    <a:pt x="817" y="598"/>
                    <a:pt x="817" y="598"/>
                  </a:cubicBezTo>
                  <a:cubicBezTo>
                    <a:pt x="818" y="598"/>
                    <a:pt x="819" y="599"/>
                    <a:pt x="819" y="601"/>
                  </a:cubicBezTo>
                  <a:cubicBezTo>
                    <a:pt x="820" y="602"/>
                    <a:pt x="821" y="603"/>
                    <a:pt x="823" y="603"/>
                  </a:cubicBezTo>
                  <a:cubicBezTo>
                    <a:pt x="823" y="603"/>
                    <a:pt x="824" y="603"/>
                    <a:pt x="824" y="603"/>
                  </a:cubicBezTo>
                  <a:cubicBezTo>
                    <a:pt x="830" y="600"/>
                    <a:pt x="836" y="581"/>
                    <a:pt x="841" y="578"/>
                  </a:cubicBezTo>
                  <a:cubicBezTo>
                    <a:pt x="846" y="575"/>
                    <a:pt x="850" y="566"/>
                    <a:pt x="852" y="562"/>
                  </a:cubicBezTo>
                  <a:cubicBezTo>
                    <a:pt x="854" y="558"/>
                    <a:pt x="859" y="556"/>
                    <a:pt x="863" y="556"/>
                  </a:cubicBezTo>
                  <a:cubicBezTo>
                    <a:pt x="864" y="556"/>
                    <a:pt x="865" y="557"/>
                    <a:pt x="866" y="557"/>
                  </a:cubicBezTo>
                  <a:cubicBezTo>
                    <a:pt x="868" y="557"/>
                    <a:pt x="869" y="558"/>
                    <a:pt x="871" y="558"/>
                  </a:cubicBezTo>
                  <a:cubicBezTo>
                    <a:pt x="875" y="558"/>
                    <a:pt x="880" y="556"/>
                    <a:pt x="881" y="553"/>
                  </a:cubicBezTo>
                  <a:cubicBezTo>
                    <a:pt x="883" y="549"/>
                    <a:pt x="880" y="541"/>
                    <a:pt x="881" y="538"/>
                  </a:cubicBezTo>
                  <a:cubicBezTo>
                    <a:pt x="882" y="534"/>
                    <a:pt x="897" y="526"/>
                    <a:pt x="903" y="520"/>
                  </a:cubicBezTo>
                  <a:cubicBezTo>
                    <a:pt x="908" y="515"/>
                    <a:pt x="914" y="514"/>
                    <a:pt x="917" y="514"/>
                  </a:cubicBezTo>
                  <a:cubicBezTo>
                    <a:pt x="919" y="514"/>
                    <a:pt x="920" y="514"/>
                    <a:pt x="920" y="514"/>
                  </a:cubicBezTo>
                  <a:cubicBezTo>
                    <a:pt x="921" y="514"/>
                    <a:pt x="921" y="514"/>
                    <a:pt x="921" y="514"/>
                  </a:cubicBezTo>
                  <a:cubicBezTo>
                    <a:pt x="922" y="514"/>
                    <a:pt x="924" y="513"/>
                    <a:pt x="925" y="512"/>
                  </a:cubicBezTo>
                  <a:cubicBezTo>
                    <a:pt x="926" y="511"/>
                    <a:pt x="928" y="510"/>
                    <a:pt x="929" y="510"/>
                  </a:cubicBezTo>
                  <a:cubicBezTo>
                    <a:pt x="929" y="510"/>
                    <a:pt x="930" y="511"/>
                    <a:pt x="929" y="513"/>
                  </a:cubicBezTo>
                  <a:cubicBezTo>
                    <a:pt x="928" y="520"/>
                    <a:pt x="929" y="529"/>
                    <a:pt x="933" y="529"/>
                  </a:cubicBezTo>
                  <a:cubicBezTo>
                    <a:pt x="934" y="529"/>
                    <a:pt x="935" y="528"/>
                    <a:pt x="936" y="527"/>
                  </a:cubicBezTo>
                  <a:cubicBezTo>
                    <a:pt x="943" y="519"/>
                    <a:pt x="966" y="513"/>
                    <a:pt x="969" y="512"/>
                  </a:cubicBezTo>
                  <a:cubicBezTo>
                    <a:pt x="972" y="512"/>
                    <a:pt x="978" y="506"/>
                    <a:pt x="980" y="503"/>
                  </a:cubicBezTo>
                  <a:cubicBezTo>
                    <a:pt x="982" y="499"/>
                    <a:pt x="990" y="500"/>
                    <a:pt x="994" y="499"/>
                  </a:cubicBezTo>
                  <a:cubicBezTo>
                    <a:pt x="999" y="498"/>
                    <a:pt x="999" y="494"/>
                    <a:pt x="994" y="488"/>
                  </a:cubicBezTo>
                  <a:cubicBezTo>
                    <a:pt x="990" y="484"/>
                    <a:pt x="997" y="473"/>
                    <a:pt x="994" y="473"/>
                  </a:cubicBezTo>
                  <a:cubicBezTo>
                    <a:pt x="993" y="473"/>
                    <a:pt x="992" y="473"/>
                    <a:pt x="991" y="474"/>
                  </a:cubicBezTo>
                  <a:cubicBezTo>
                    <a:pt x="982" y="480"/>
                    <a:pt x="983" y="487"/>
                    <a:pt x="976" y="487"/>
                  </a:cubicBezTo>
                  <a:cubicBezTo>
                    <a:pt x="975" y="487"/>
                    <a:pt x="975" y="487"/>
                    <a:pt x="974" y="487"/>
                  </a:cubicBezTo>
                  <a:cubicBezTo>
                    <a:pt x="965" y="485"/>
                    <a:pt x="955" y="482"/>
                    <a:pt x="955" y="480"/>
                  </a:cubicBezTo>
                  <a:cubicBezTo>
                    <a:pt x="956" y="478"/>
                    <a:pt x="955" y="472"/>
                    <a:pt x="953" y="472"/>
                  </a:cubicBezTo>
                  <a:cubicBezTo>
                    <a:pt x="952" y="472"/>
                    <a:pt x="951" y="472"/>
                    <a:pt x="951" y="473"/>
                  </a:cubicBezTo>
                  <a:cubicBezTo>
                    <a:pt x="950" y="474"/>
                    <a:pt x="949" y="475"/>
                    <a:pt x="949" y="475"/>
                  </a:cubicBezTo>
                  <a:cubicBezTo>
                    <a:pt x="947" y="475"/>
                    <a:pt x="947" y="468"/>
                    <a:pt x="953" y="465"/>
                  </a:cubicBezTo>
                  <a:cubicBezTo>
                    <a:pt x="960" y="460"/>
                    <a:pt x="960" y="455"/>
                    <a:pt x="955" y="450"/>
                  </a:cubicBezTo>
                  <a:cubicBezTo>
                    <a:pt x="951" y="447"/>
                    <a:pt x="945" y="445"/>
                    <a:pt x="940" y="445"/>
                  </a:cubicBezTo>
                  <a:cubicBezTo>
                    <a:pt x="940" y="445"/>
                    <a:pt x="939" y="445"/>
                    <a:pt x="938" y="445"/>
                  </a:cubicBezTo>
                  <a:cubicBezTo>
                    <a:pt x="938" y="445"/>
                    <a:pt x="938" y="445"/>
                    <a:pt x="938" y="445"/>
                  </a:cubicBezTo>
                  <a:cubicBezTo>
                    <a:pt x="935" y="445"/>
                    <a:pt x="933" y="443"/>
                    <a:pt x="933" y="441"/>
                  </a:cubicBezTo>
                  <a:cubicBezTo>
                    <a:pt x="933" y="438"/>
                    <a:pt x="935" y="436"/>
                    <a:pt x="940" y="436"/>
                  </a:cubicBezTo>
                  <a:cubicBezTo>
                    <a:pt x="941" y="436"/>
                    <a:pt x="941" y="436"/>
                    <a:pt x="942" y="436"/>
                  </a:cubicBezTo>
                  <a:cubicBezTo>
                    <a:pt x="956" y="437"/>
                    <a:pt x="959" y="436"/>
                    <a:pt x="960" y="438"/>
                  </a:cubicBezTo>
                  <a:cubicBezTo>
                    <a:pt x="961" y="440"/>
                    <a:pt x="969" y="454"/>
                    <a:pt x="973" y="454"/>
                  </a:cubicBezTo>
                  <a:cubicBezTo>
                    <a:pt x="974" y="454"/>
                    <a:pt x="974" y="454"/>
                    <a:pt x="975" y="454"/>
                  </a:cubicBezTo>
                  <a:cubicBezTo>
                    <a:pt x="979" y="449"/>
                    <a:pt x="990" y="448"/>
                    <a:pt x="983" y="445"/>
                  </a:cubicBezTo>
                  <a:cubicBezTo>
                    <a:pt x="977" y="441"/>
                    <a:pt x="969" y="437"/>
                    <a:pt x="972" y="435"/>
                  </a:cubicBezTo>
                  <a:cubicBezTo>
                    <a:pt x="973" y="435"/>
                    <a:pt x="974" y="435"/>
                    <a:pt x="975" y="435"/>
                  </a:cubicBezTo>
                  <a:cubicBezTo>
                    <a:pt x="977" y="435"/>
                    <a:pt x="980" y="435"/>
                    <a:pt x="984" y="436"/>
                  </a:cubicBezTo>
                  <a:cubicBezTo>
                    <a:pt x="987" y="436"/>
                    <a:pt x="990" y="437"/>
                    <a:pt x="993" y="437"/>
                  </a:cubicBezTo>
                  <a:cubicBezTo>
                    <a:pt x="995" y="437"/>
                    <a:pt x="997" y="436"/>
                    <a:pt x="998" y="436"/>
                  </a:cubicBezTo>
                  <a:cubicBezTo>
                    <a:pt x="1002" y="433"/>
                    <a:pt x="1020" y="416"/>
                    <a:pt x="1024" y="416"/>
                  </a:cubicBezTo>
                  <a:cubicBezTo>
                    <a:pt x="1024" y="416"/>
                    <a:pt x="1024" y="416"/>
                    <a:pt x="1024" y="416"/>
                  </a:cubicBezTo>
                  <a:cubicBezTo>
                    <a:pt x="1027" y="417"/>
                    <a:pt x="1028" y="428"/>
                    <a:pt x="1025" y="434"/>
                  </a:cubicBezTo>
                  <a:cubicBezTo>
                    <a:pt x="1022" y="439"/>
                    <a:pt x="999" y="456"/>
                    <a:pt x="1001" y="460"/>
                  </a:cubicBezTo>
                  <a:cubicBezTo>
                    <a:pt x="1004" y="464"/>
                    <a:pt x="1005" y="472"/>
                    <a:pt x="1005" y="472"/>
                  </a:cubicBezTo>
                  <a:cubicBezTo>
                    <a:pt x="1005" y="472"/>
                    <a:pt x="1013" y="467"/>
                    <a:pt x="1022" y="467"/>
                  </a:cubicBezTo>
                  <a:cubicBezTo>
                    <a:pt x="1026" y="467"/>
                    <a:pt x="1032" y="469"/>
                    <a:pt x="1036" y="473"/>
                  </a:cubicBezTo>
                  <a:cubicBezTo>
                    <a:pt x="1045" y="481"/>
                    <a:pt x="1053" y="485"/>
                    <a:pt x="1058" y="485"/>
                  </a:cubicBezTo>
                  <a:cubicBezTo>
                    <a:pt x="1060" y="485"/>
                    <a:pt x="1062" y="485"/>
                    <a:pt x="1062" y="483"/>
                  </a:cubicBezTo>
                  <a:cubicBezTo>
                    <a:pt x="1065" y="477"/>
                    <a:pt x="1071" y="473"/>
                    <a:pt x="1067" y="461"/>
                  </a:cubicBezTo>
                  <a:cubicBezTo>
                    <a:pt x="1063" y="449"/>
                    <a:pt x="1057" y="443"/>
                    <a:pt x="1051" y="441"/>
                  </a:cubicBezTo>
                  <a:cubicBezTo>
                    <a:pt x="1045" y="439"/>
                    <a:pt x="1035" y="437"/>
                    <a:pt x="1037" y="430"/>
                  </a:cubicBezTo>
                  <a:cubicBezTo>
                    <a:pt x="1039" y="424"/>
                    <a:pt x="1040" y="426"/>
                    <a:pt x="1045" y="415"/>
                  </a:cubicBezTo>
                  <a:cubicBezTo>
                    <a:pt x="1050" y="404"/>
                    <a:pt x="1051" y="376"/>
                    <a:pt x="1046" y="376"/>
                  </a:cubicBezTo>
                  <a:cubicBezTo>
                    <a:pt x="1044" y="376"/>
                    <a:pt x="1041" y="377"/>
                    <a:pt x="1039" y="377"/>
                  </a:cubicBezTo>
                  <a:cubicBezTo>
                    <a:pt x="1037" y="377"/>
                    <a:pt x="1036" y="377"/>
                    <a:pt x="1036" y="374"/>
                  </a:cubicBezTo>
                  <a:cubicBezTo>
                    <a:pt x="1036" y="369"/>
                    <a:pt x="1040" y="365"/>
                    <a:pt x="1032" y="363"/>
                  </a:cubicBezTo>
                  <a:cubicBezTo>
                    <a:pt x="1025" y="361"/>
                    <a:pt x="1020" y="358"/>
                    <a:pt x="1017" y="355"/>
                  </a:cubicBezTo>
                  <a:cubicBezTo>
                    <a:pt x="1013" y="352"/>
                    <a:pt x="1011" y="342"/>
                    <a:pt x="1005" y="339"/>
                  </a:cubicBezTo>
                  <a:cubicBezTo>
                    <a:pt x="1000" y="336"/>
                    <a:pt x="993" y="340"/>
                    <a:pt x="998" y="334"/>
                  </a:cubicBezTo>
                  <a:cubicBezTo>
                    <a:pt x="1003" y="329"/>
                    <a:pt x="1003" y="316"/>
                    <a:pt x="1000" y="309"/>
                  </a:cubicBezTo>
                  <a:cubicBezTo>
                    <a:pt x="996" y="301"/>
                    <a:pt x="989" y="292"/>
                    <a:pt x="988" y="282"/>
                  </a:cubicBezTo>
                  <a:cubicBezTo>
                    <a:pt x="987" y="272"/>
                    <a:pt x="987" y="265"/>
                    <a:pt x="984" y="265"/>
                  </a:cubicBezTo>
                  <a:cubicBezTo>
                    <a:pt x="984" y="265"/>
                    <a:pt x="984" y="265"/>
                    <a:pt x="983" y="265"/>
                  </a:cubicBezTo>
                  <a:cubicBezTo>
                    <a:pt x="978" y="268"/>
                    <a:pt x="974" y="275"/>
                    <a:pt x="970" y="283"/>
                  </a:cubicBezTo>
                  <a:cubicBezTo>
                    <a:pt x="966" y="291"/>
                    <a:pt x="961" y="296"/>
                    <a:pt x="958" y="296"/>
                  </a:cubicBezTo>
                  <a:cubicBezTo>
                    <a:pt x="956" y="297"/>
                    <a:pt x="956" y="302"/>
                    <a:pt x="953" y="302"/>
                  </a:cubicBezTo>
                  <a:cubicBezTo>
                    <a:pt x="953" y="302"/>
                    <a:pt x="952" y="302"/>
                    <a:pt x="950" y="300"/>
                  </a:cubicBezTo>
                  <a:cubicBezTo>
                    <a:pt x="945" y="295"/>
                    <a:pt x="939" y="289"/>
                    <a:pt x="937" y="287"/>
                  </a:cubicBezTo>
                  <a:cubicBezTo>
                    <a:pt x="935" y="284"/>
                    <a:pt x="930" y="280"/>
                    <a:pt x="936" y="269"/>
                  </a:cubicBezTo>
                  <a:cubicBezTo>
                    <a:pt x="942" y="258"/>
                    <a:pt x="942" y="250"/>
                    <a:pt x="939" y="249"/>
                  </a:cubicBezTo>
                  <a:cubicBezTo>
                    <a:pt x="939" y="249"/>
                    <a:pt x="938" y="249"/>
                    <a:pt x="938" y="249"/>
                  </a:cubicBezTo>
                  <a:cubicBezTo>
                    <a:pt x="937" y="249"/>
                    <a:pt x="936" y="249"/>
                    <a:pt x="935" y="250"/>
                  </a:cubicBezTo>
                  <a:cubicBezTo>
                    <a:pt x="933" y="251"/>
                    <a:pt x="932" y="251"/>
                    <a:pt x="930" y="251"/>
                  </a:cubicBezTo>
                  <a:cubicBezTo>
                    <a:pt x="928" y="251"/>
                    <a:pt x="925" y="250"/>
                    <a:pt x="923" y="245"/>
                  </a:cubicBezTo>
                  <a:cubicBezTo>
                    <a:pt x="918" y="232"/>
                    <a:pt x="919" y="228"/>
                    <a:pt x="911" y="226"/>
                  </a:cubicBezTo>
                  <a:cubicBezTo>
                    <a:pt x="907" y="225"/>
                    <a:pt x="906" y="225"/>
                    <a:pt x="904" y="225"/>
                  </a:cubicBezTo>
                  <a:cubicBezTo>
                    <a:pt x="904" y="225"/>
                    <a:pt x="903" y="225"/>
                    <a:pt x="903" y="225"/>
                  </a:cubicBezTo>
                  <a:cubicBezTo>
                    <a:pt x="903" y="225"/>
                    <a:pt x="903" y="225"/>
                    <a:pt x="902" y="225"/>
                  </a:cubicBezTo>
                  <a:cubicBezTo>
                    <a:pt x="900" y="225"/>
                    <a:pt x="898" y="225"/>
                    <a:pt x="892" y="223"/>
                  </a:cubicBezTo>
                  <a:cubicBezTo>
                    <a:pt x="883" y="221"/>
                    <a:pt x="882" y="216"/>
                    <a:pt x="878" y="216"/>
                  </a:cubicBezTo>
                  <a:cubicBezTo>
                    <a:pt x="877" y="216"/>
                    <a:pt x="876" y="216"/>
                    <a:pt x="873" y="218"/>
                  </a:cubicBezTo>
                  <a:cubicBezTo>
                    <a:pt x="864" y="224"/>
                    <a:pt x="856" y="219"/>
                    <a:pt x="860" y="231"/>
                  </a:cubicBezTo>
                  <a:cubicBezTo>
                    <a:pt x="865" y="243"/>
                    <a:pt x="865" y="249"/>
                    <a:pt x="861" y="250"/>
                  </a:cubicBezTo>
                  <a:cubicBezTo>
                    <a:pt x="856" y="250"/>
                    <a:pt x="852" y="255"/>
                    <a:pt x="855" y="260"/>
                  </a:cubicBezTo>
                  <a:cubicBezTo>
                    <a:pt x="858" y="265"/>
                    <a:pt x="870" y="262"/>
                    <a:pt x="860" y="274"/>
                  </a:cubicBezTo>
                  <a:cubicBezTo>
                    <a:pt x="850" y="286"/>
                    <a:pt x="846" y="297"/>
                    <a:pt x="851" y="300"/>
                  </a:cubicBezTo>
                  <a:cubicBezTo>
                    <a:pt x="856" y="304"/>
                    <a:pt x="863" y="311"/>
                    <a:pt x="860" y="319"/>
                  </a:cubicBezTo>
                  <a:cubicBezTo>
                    <a:pt x="857" y="327"/>
                    <a:pt x="858" y="345"/>
                    <a:pt x="843" y="355"/>
                  </a:cubicBezTo>
                  <a:cubicBezTo>
                    <a:pt x="828" y="364"/>
                    <a:pt x="827" y="370"/>
                    <a:pt x="827" y="373"/>
                  </a:cubicBezTo>
                  <a:cubicBezTo>
                    <a:pt x="826" y="376"/>
                    <a:pt x="824" y="389"/>
                    <a:pt x="828" y="395"/>
                  </a:cubicBezTo>
                  <a:cubicBezTo>
                    <a:pt x="832" y="401"/>
                    <a:pt x="834" y="404"/>
                    <a:pt x="830" y="406"/>
                  </a:cubicBezTo>
                  <a:cubicBezTo>
                    <a:pt x="827" y="408"/>
                    <a:pt x="822" y="417"/>
                    <a:pt x="818" y="417"/>
                  </a:cubicBezTo>
                  <a:cubicBezTo>
                    <a:pt x="818" y="417"/>
                    <a:pt x="817" y="417"/>
                    <a:pt x="816" y="417"/>
                  </a:cubicBezTo>
                  <a:cubicBezTo>
                    <a:pt x="812" y="414"/>
                    <a:pt x="808" y="412"/>
                    <a:pt x="804" y="408"/>
                  </a:cubicBezTo>
                  <a:cubicBezTo>
                    <a:pt x="801" y="404"/>
                    <a:pt x="794" y="397"/>
                    <a:pt x="799" y="397"/>
                  </a:cubicBezTo>
                  <a:cubicBezTo>
                    <a:pt x="799" y="397"/>
                    <a:pt x="800" y="397"/>
                    <a:pt x="800" y="397"/>
                  </a:cubicBezTo>
                  <a:cubicBezTo>
                    <a:pt x="800" y="397"/>
                    <a:pt x="800" y="397"/>
                    <a:pt x="801" y="397"/>
                  </a:cubicBezTo>
                  <a:cubicBezTo>
                    <a:pt x="806" y="397"/>
                    <a:pt x="814" y="393"/>
                    <a:pt x="809" y="389"/>
                  </a:cubicBezTo>
                  <a:cubicBezTo>
                    <a:pt x="805" y="386"/>
                    <a:pt x="802" y="385"/>
                    <a:pt x="803" y="377"/>
                  </a:cubicBezTo>
                  <a:cubicBezTo>
                    <a:pt x="804" y="370"/>
                    <a:pt x="799" y="353"/>
                    <a:pt x="795" y="353"/>
                  </a:cubicBezTo>
                  <a:cubicBezTo>
                    <a:pt x="791" y="353"/>
                    <a:pt x="780" y="353"/>
                    <a:pt x="780" y="346"/>
                  </a:cubicBezTo>
                  <a:cubicBezTo>
                    <a:pt x="779" y="339"/>
                    <a:pt x="755" y="332"/>
                    <a:pt x="748" y="328"/>
                  </a:cubicBezTo>
                  <a:cubicBezTo>
                    <a:pt x="742" y="323"/>
                    <a:pt x="740" y="318"/>
                    <a:pt x="729" y="318"/>
                  </a:cubicBezTo>
                  <a:cubicBezTo>
                    <a:pt x="728" y="318"/>
                    <a:pt x="728" y="318"/>
                    <a:pt x="727" y="318"/>
                  </a:cubicBezTo>
                  <a:cubicBezTo>
                    <a:pt x="721" y="318"/>
                    <a:pt x="718" y="320"/>
                    <a:pt x="716" y="320"/>
                  </a:cubicBezTo>
                  <a:cubicBezTo>
                    <a:pt x="714" y="320"/>
                    <a:pt x="714" y="318"/>
                    <a:pt x="715" y="310"/>
                  </a:cubicBezTo>
                  <a:cubicBezTo>
                    <a:pt x="715" y="295"/>
                    <a:pt x="722" y="296"/>
                    <a:pt x="713" y="291"/>
                  </a:cubicBezTo>
                  <a:cubicBezTo>
                    <a:pt x="703" y="287"/>
                    <a:pt x="695" y="289"/>
                    <a:pt x="702" y="277"/>
                  </a:cubicBezTo>
                  <a:cubicBezTo>
                    <a:pt x="710" y="265"/>
                    <a:pt x="699" y="261"/>
                    <a:pt x="713" y="252"/>
                  </a:cubicBezTo>
                  <a:cubicBezTo>
                    <a:pt x="727" y="242"/>
                    <a:pt x="739" y="216"/>
                    <a:pt x="740" y="215"/>
                  </a:cubicBezTo>
                  <a:cubicBezTo>
                    <a:pt x="742" y="214"/>
                    <a:pt x="750" y="214"/>
                    <a:pt x="754" y="206"/>
                  </a:cubicBezTo>
                  <a:cubicBezTo>
                    <a:pt x="757" y="198"/>
                    <a:pt x="752" y="193"/>
                    <a:pt x="765" y="192"/>
                  </a:cubicBezTo>
                  <a:cubicBezTo>
                    <a:pt x="778" y="192"/>
                    <a:pt x="780" y="194"/>
                    <a:pt x="787" y="182"/>
                  </a:cubicBezTo>
                  <a:cubicBezTo>
                    <a:pt x="793" y="171"/>
                    <a:pt x="802" y="166"/>
                    <a:pt x="791" y="163"/>
                  </a:cubicBezTo>
                  <a:cubicBezTo>
                    <a:pt x="781" y="159"/>
                    <a:pt x="772" y="156"/>
                    <a:pt x="776" y="156"/>
                  </a:cubicBezTo>
                  <a:cubicBezTo>
                    <a:pt x="779" y="156"/>
                    <a:pt x="787" y="156"/>
                    <a:pt x="793" y="156"/>
                  </a:cubicBezTo>
                  <a:cubicBezTo>
                    <a:pt x="795" y="156"/>
                    <a:pt x="798" y="156"/>
                    <a:pt x="799" y="156"/>
                  </a:cubicBezTo>
                  <a:cubicBezTo>
                    <a:pt x="802" y="154"/>
                    <a:pt x="818" y="148"/>
                    <a:pt x="813" y="143"/>
                  </a:cubicBezTo>
                  <a:cubicBezTo>
                    <a:pt x="807" y="138"/>
                    <a:pt x="803" y="137"/>
                    <a:pt x="808" y="136"/>
                  </a:cubicBezTo>
                  <a:cubicBezTo>
                    <a:pt x="808" y="136"/>
                    <a:pt x="808" y="136"/>
                    <a:pt x="809" y="136"/>
                  </a:cubicBezTo>
                  <a:cubicBezTo>
                    <a:pt x="811" y="136"/>
                    <a:pt x="813" y="137"/>
                    <a:pt x="815" y="138"/>
                  </a:cubicBezTo>
                  <a:cubicBezTo>
                    <a:pt x="817" y="139"/>
                    <a:pt x="819" y="140"/>
                    <a:pt x="821" y="140"/>
                  </a:cubicBezTo>
                  <a:cubicBezTo>
                    <a:pt x="821" y="140"/>
                    <a:pt x="821" y="140"/>
                    <a:pt x="821" y="140"/>
                  </a:cubicBezTo>
                  <a:cubicBezTo>
                    <a:pt x="825" y="139"/>
                    <a:pt x="824" y="129"/>
                    <a:pt x="828" y="129"/>
                  </a:cubicBezTo>
                  <a:cubicBezTo>
                    <a:pt x="828" y="129"/>
                    <a:pt x="828" y="129"/>
                    <a:pt x="828" y="129"/>
                  </a:cubicBezTo>
                  <a:cubicBezTo>
                    <a:pt x="831" y="130"/>
                    <a:pt x="835" y="133"/>
                    <a:pt x="838" y="133"/>
                  </a:cubicBezTo>
                  <a:cubicBezTo>
                    <a:pt x="840" y="133"/>
                    <a:pt x="841" y="133"/>
                    <a:pt x="843" y="131"/>
                  </a:cubicBezTo>
                  <a:cubicBezTo>
                    <a:pt x="849" y="127"/>
                    <a:pt x="862" y="130"/>
                    <a:pt x="860" y="120"/>
                  </a:cubicBezTo>
                  <a:cubicBezTo>
                    <a:pt x="858" y="111"/>
                    <a:pt x="847" y="112"/>
                    <a:pt x="853" y="106"/>
                  </a:cubicBezTo>
                  <a:cubicBezTo>
                    <a:pt x="860" y="100"/>
                    <a:pt x="861" y="97"/>
                    <a:pt x="857" y="93"/>
                  </a:cubicBezTo>
                  <a:cubicBezTo>
                    <a:pt x="853" y="89"/>
                    <a:pt x="857" y="85"/>
                    <a:pt x="851" y="83"/>
                  </a:cubicBezTo>
                  <a:cubicBezTo>
                    <a:pt x="850" y="82"/>
                    <a:pt x="848" y="82"/>
                    <a:pt x="845" y="82"/>
                  </a:cubicBezTo>
                  <a:cubicBezTo>
                    <a:pt x="839" y="82"/>
                    <a:pt x="830" y="84"/>
                    <a:pt x="829" y="87"/>
                  </a:cubicBezTo>
                  <a:cubicBezTo>
                    <a:pt x="828" y="91"/>
                    <a:pt x="821" y="97"/>
                    <a:pt x="815" y="106"/>
                  </a:cubicBezTo>
                  <a:cubicBezTo>
                    <a:pt x="810" y="114"/>
                    <a:pt x="808" y="117"/>
                    <a:pt x="805" y="117"/>
                  </a:cubicBezTo>
                  <a:cubicBezTo>
                    <a:pt x="805" y="117"/>
                    <a:pt x="804" y="117"/>
                    <a:pt x="804" y="117"/>
                  </a:cubicBezTo>
                  <a:cubicBezTo>
                    <a:pt x="804" y="117"/>
                    <a:pt x="804" y="117"/>
                    <a:pt x="803" y="117"/>
                  </a:cubicBezTo>
                  <a:cubicBezTo>
                    <a:pt x="802" y="117"/>
                    <a:pt x="802" y="118"/>
                    <a:pt x="801" y="119"/>
                  </a:cubicBezTo>
                  <a:cubicBezTo>
                    <a:pt x="800" y="119"/>
                    <a:pt x="800" y="120"/>
                    <a:pt x="800" y="120"/>
                  </a:cubicBezTo>
                  <a:cubicBezTo>
                    <a:pt x="799" y="120"/>
                    <a:pt x="799" y="119"/>
                    <a:pt x="800" y="115"/>
                  </a:cubicBezTo>
                  <a:cubicBezTo>
                    <a:pt x="802" y="105"/>
                    <a:pt x="804" y="105"/>
                    <a:pt x="803" y="102"/>
                  </a:cubicBezTo>
                  <a:cubicBezTo>
                    <a:pt x="801" y="98"/>
                    <a:pt x="796" y="92"/>
                    <a:pt x="793" y="91"/>
                  </a:cubicBezTo>
                  <a:cubicBezTo>
                    <a:pt x="791" y="91"/>
                    <a:pt x="790" y="90"/>
                    <a:pt x="789" y="90"/>
                  </a:cubicBezTo>
                  <a:cubicBezTo>
                    <a:pt x="787" y="90"/>
                    <a:pt x="785" y="91"/>
                    <a:pt x="782" y="95"/>
                  </a:cubicBezTo>
                  <a:cubicBezTo>
                    <a:pt x="782" y="96"/>
                    <a:pt x="781" y="97"/>
                    <a:pt x="781" y="97"/>
                  </a:cubicBezTo>
                  <a:cubicBezTo>
                    <a:pt x="779" y="97"/>
                    <a:pt x="778" y="84"/>
                    <a:pt x="775" y="81"/>
                  </a:cubicBezTo>
                  <a:cubicBezTo>
                    <a:pt x="772" y="79"/>
                    <a:pt x="780" y="77"/>
                    <a:pt x="772" y="69"/>
                  </a:cubicBezTo>
                  <a:cubicBezTo>
                    <a:pt x="764" y="61"/>
                    <a:pt x="769" y="50"/>
                    <a:pt x="762" y="48"/>
                  </a:cubicBezTo>
                  <a:cubicBezTo>
                    <a:pt x="756" y="46"/>
                    <a:pt x="755" y="46"/>
                    <a:pt x="757" y="40"/>
                  </a:cubicBezTo>
                  <a:cubicBezTo>
                    <a:pt x="759" y="34"/>
                    <a:pt x="751" y="28"/>
                    <a:pt x="757" y="28"/>
                  </a:cubicBezTo>
                  <a:cubicBezTo>
                    <a:pt x="758" y="28"/>
                    <a:pt x="760" y="29"/>
                    <a:pt x="762" y="29"/>
                  </a:cubicBezTo>
                  <a:cubicBezTo>
                    <a:pt x="770" y="31"/>
                    <a:pt x="773" y="32"/>
                    <a:pt x="776" y="32"/>
                  </a:cubicBezTo>
                  <a:cubicBezTo>
                    <a:pt x="778" y="32"/>
                    <a:pt x="780" y="31"/>
                    <a:pt x="783" y="27"/>
                  </a:cubicBezTo>
                  <a:cubicBezTo>
                    <a:pt x="790" y="21"/>
                    <a:pt x="805" y="15"/>
                    <a:pt x="798" y="10"/>
                  </a:cubicBezTo>
                  <a:cubicBezTo>
                    <a:pt x="790" y="4"/>
                    <a:pt x="779" y="2"/>
                    <a:pt x="775" y="1"/>
                  </a:cubicBezTo>
                  <a:cubicBezTo>
                    <a:pt x="775" y="0"/>
                    <a:pt x="774" y="0"/>
                    <a:pt x="77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56"/>
            <p:cNvSpPr/>
            <p:nvPr/>
          </p:nvSpPr>
          <p:spPr bwMode="auto">
            <a:xfrm>
              <a:off x="-10088561" y="-332629"/>
              <a:ext cx="1166813" cy="1049338"/>
            </a:xfrm>
            <a:custGeom>
              <a:avLst/>
              <a:gdLst>
                <a:gd name="T0" fmla="*/ 305 w 550"/>
                <a:gd name="T1" fmla="*/ 17 h 495"/>
                <a:gd name="T2" fmla="*/ 263 w 550"/>
                <a:gd name="T3" fmla="*/ 20 h 495"/>
                <a:gd name="T4" fmla="*/ 247 w 550"/>
                <a:gd name="T5" fmla="*/ 42 h 495"/>
                <a:gd name="T6" fmla="*/ 205 w 550"/>
                <a:gd name="T7" fmla="*/ 52 h 495"/>
                <a:gd name="T8" fmla="*/ 185 w 550"/>
                <a:gd name="T9" fmla="*/ 42 h 495"/>
                <a:gd name="T10" fmla="*/ 169 w 550"/>
                <a:gd name="T11" fmla="*/ 50 h 495"/>
                <a:gd name="T12" fmla="*/ 126 w 550"/>
                <a:gd name="T13" fmla="*/ 62 h 495"/>
                <a:gd name="T14" fmla="*/ 89 w 550"/>
                <a:gd name="T15" fmla="*/ 88 h 495"/>
                <a:gd name="T16" fmla="*/ 62 w 550"/>
                <a:gd name="T17" fmla="*/ 110 h 495"/>
                <a:gd name="T18" fmla="*/ 84 w 550"/>
                <a:gd name="T19" fmla="*/ 110 h 495"/>
                <a:gd name="T20" fmla="*/ 76 w 550"/>
                <a:gd name="T21" fmla="*/ 124 h 495"/>
                <a:gd name="T22" fmla="*/ 31 w 550"/>
                <a:gd name="T23" fmla="*/ 143 h 495"/>
                <a:gd name="T24" fmla="*/ 3 w 550"/>
                <a:gd name="T25" fmla="*/ 148 h 495"/>
                <a:gd name="T26" fmla="*/ 32 w 550"/>
                <a:gd name="T27" fmla="*/ 178 h 495"/>
                <a:gd name="T28" fmla="*/ 38 w 550"/>
                <a:gd name="T29" fmla="*/ 187 h 495"/>
                <a:gd name="T30" fmla="*/ 73 w 550"/>
                <a:gd name="T31" fmla="*/ 188 h 495"/>
                <a:gd name="T32" fmla="*/ 84 w 550"/>
                <a:gd name="T33" fmla="*/ 189 h 495"/>
                <a:gd name="T34" fmla="*/ 147 w 550"/>
                <a:gd name="T35" fmla="*/ 271 h 495"/>
                <a:gd name="T36" fmla="*/ 163 w 550"/>
                <a:gd name="T37" fmla="*/ 270 h 495"/>
                <a:gd name="T38" fmla="*/ 173 w 550"/>
                <a:gd name="T39" fmla="*/ 313 h 495"/>
                <a:gd name="T40" fmla="*/ 153 w 550"/>
                <a:gd name="T41" fmla="*/ 347 h 495"/>
                <a:gd name="T42" fmla="*/ 157 w 550"/>
                <a:gd name="T43" fmla="*/ 401 h 495"/>
                <a:gd name="T44" fmla="*/ 177 w 550"/>
                <a:gd name="T45" fmla="*/ 395 h 495"/>
                <a:gd name="T46" fmla="*/ 171 w 550"/>
                <a:gd name="T47" fmla="*/ 436 h 495"/>
                <a:gd name="T48" fmla="*/ 187 w 550"/>
                <a:gd name="T49" fmla="*/ 476 h 495"/>
                <a:gd name="T50" fmla="*/ 206 w 550"/>
                <a:gd name="T51" fmla="*/ 478 h 495"/>
                <a:gd name="T52" fmla="*/ 227 w 550"/>
                <a:gd name="T53" fmla="*/ 492 h 495"/>
                <a:gd name="T54" fmla="*/ 263 w 550"/>
                <a:gd name="T55" fmla="*/ 421 h 495"/>
                <a:gd name="T56" fmla="*/ 296 w 550"/>
                <a:gd name="T57" fmla="*/ 376 h 495"/>
                <a:gd name="T58" fmla="*/ 366 w 550"/>
                <a:gd name="T59" fmla="*/ 332 h 495"/>
                <a:gd name="T60" fmla="*/ 401 w 550"/>
                <a:gd name="T61" fmla="*/ 290 h 495"/>
                <a:gd name="T62" fmla="*/ 427 w 550"/>
                <a:gd name="T63" fmla="*/ 288 h 495"/>
                <a:gd name="T64" fmla="*/ 451 w 550"/>
                <a:gd name="T65" fmla="*/ 281 h 495"/>
                <a:gd name="T66" fmla="*/ 397 w 550"/>
                <a:gd name="T67" fmla="*/ 245 h 495"/>
                <a:gd name="T68" fmla="*/ 433 w 550"/>
                <a:gd name="T69" fmla="*/ 232 h 495"/>
                <a:gd name="T70" fmla="*/ 463 w 550"/>
                <a:gd name="T71" fmla="*/ 236 h 495"/>
                <a:gd name="T72" fmla="*/ 480 w 550"/>
                <a:gd name="T73" fmla="*/ 207 h 495"/>
                <a:gd name="T74" fmla="*/ 462 w 550"/>
                <a:gd name="T75" fmla="*/ 180 h 495"/>
                <a:gd name="T76" fmla="*/ 472 w 550"/>
                <a:gd name="T77" fmla="*/ 155 h 495"/>
                <a:gd name="T78" fmla="*/ 476 w 550"/>
                <a:gd name="T79" fmla="*/ 124 h 495"/>
                <a:gd name="T80" fmla="*/ 519 w 550"/>
                <a:gd name="T81" fmla="*/ 83 h 495"/>
                <a:gd name="T82" fmla="*/ 497 w 550"/>
                <a:gd name="T83" fmla="*/ 59 h 495"/>
                <a:gd name="T84" fmla="*/ 460 w 550"/>
                <a:gd name="T85" fmla="*/ 82 h 495"/>
                <a:gd name="T86" fmla="*/ 450 w 550"/>
                <a:gd name="T87" fmla="*/ 57 h 495"/>
                <a:gd name="T88" fmla="*/ 418 w 550"/>
                <a:gd name="T89" fmla="*/ 72 h 495"/>
                <a:gd name="T90" fmla="*/ 453 w 550"/>
                <a:gd name="T91" fmla="*/ 49 h 495"/>
                <a:gd name="T92" fmla="*/ 458 w 550"/>
                <a:gd name="T93" fmla="*/ 30 h 495"/>
                <a:gd name="T94" fmla="*/ 371 w 550"/>
                <a:gd name="T95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495">
                  <a:moveTo>
                    <a:pt x="371" y="0"/>
                  </a:moveTo>
                  <a:cubicBezTo>
                    <a:pt x="371" y="0"/>
                    <a:pt x="326" y="10"/>
                    <a:pt x="321" y="11"/>
                  </a:cubicBezTo>
                  <a:cubicBezTo>
                    <a:pt x="316" y="12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80" y="19"/>
                    <a:pt x="271" y="19"/>
                  </a:cubicBezTo>
                  <a:cubicBezTo>
                    <a:pt x="268" y="19"/>
                    <a:pt x="265" y="20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9"/>
                    <a:pt x="252" y="41"/>
                  </a:cubicBezTo>
                  <a:cubicBezTo>
                    <a:pt x="253" y="41"/>
                    <a:pt x="251" y="42"/>
                    <a:pt x="247" y="42"/>
                  </a:cubicBezTo>
                  <a:cubicBezTo>
                    <a:pt x="240" y="42"/>
                    <a:pt x="229" y="41"/>
                    <a:pt x="221" y="40"/>
                  </a:cubicBezTo>
                  <a:cubicBezTo>
                    <a:pt x="219" y="40"/>
                    <a:pt x="218" y="40"/>
                    <a:pt x="217" y="40"/>
                  </a:cubicBezTo>
                  <a:cubicBezTo>
                    <a:pt x="208" y="40"/>
                    <a:pt x="207" y="44"/>
                    <a:pt x="205" y="52"/>
                  </a:cubicBezTo>
                  <a:cubicBezTo>
                    <a:pt x="204" y="55"/>
                    <a:pt x="202" y="56"/>
                    <a:pt x="201" y="56"/>
                  </a:cubicBezTo>
                  <a:cubicBezTo>
                    <a:pt x="198" y="56"/>
                    <a:pt x="195" y="52"/>
                    <a:pt x="192" y="47"/>
                  </a:cubicBezTo>
                  <a:cubicBezTo>
                    <a:pt x="190" y="44"/>
                    <a:pt x="188" y="42"/>
                    <a:pt x="185" y="42"/>
                  </a:cubicBezTo>
                  <a:cubicBezTo>
                    <a:pt x="183" y="42"/>
                    <a:pt x="180" y="45"/>
                    <a:pt x="178" y="48"/>
                  </a:cubicBezTo>
                  <a:cubicBezTo>
                    <a:pt x="177" y="50"/>
                    <a:pt x="175" y="50"/>
                    <a:pt x="173" y="50"/>
                  </a:cubicBezTo>
                  <a:cubicBezTo>
                    <a:pt x="172" y="50"/>
                    <a:pt x="171" y="50"/>
                    <a:pt x="169" y="50"/>
                  </a:cubicBezTo>
                  <a:cubicBezTo>
                    <a:pt x="168" y="50"/>
                    <a:pt x="166" y="49"/>
                    <a:pt x="164" y="49"/>
                  </a:cubicBezTo>
                  <a:cubicBezTo>
                    <a:pt x="161" y="49"/>
                    <a:pt x="157" y="50"/>
                    <a:pt x="153" y="51"/>
                  </a:cubicBezTo>
                  <a:cubicBezTo>
                    <a:pt x="139" y="56"/>
                    <a:pt x="126" y="62"/>
                    <a:pt x="126" y="62"/>
                  </a:cubicBezTo>
                  <a:cubicBezTo>
                    <a:pt x="126" y="62"/>
                    <a:pt x="145" y="66"/>
                    <a:pt x="141" y="68"/>
                  </a:cubicBezTo>
                  <a:cubicBezTo>
                    <a:pt x="137" y="71"/>
                    <a:pt x="112" y="77"/>
                    <a:pt x="112" y="77"/>
                  </a:cubicBezTo>
                  <a:cubicBezTo>
                    <a:pt x="112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ubicBezTo>
                    <a:pt x="62" y="100"/>
                    <a:pt x="60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3" y="110"/>
                    <a:pt x="65" y="110"/>
                    <a:pt x="67" y="109"/>
                  </a:cubicBezTo>
                  <a:cubicBezTo>
                    <a:pt x="69" y="109"/>
                    <a:pt x="71" y="108"/>
                    <a:pt x="74" y="108"/>
                  </a:cubicBezTo>
                  <a:cubicBezTo>
                    <a:pt x="77" y="108"/>
                    <a:pt x="81" y="109"/>
                    <a:pt x="84" y="110"/>
                  </a:cubicBezTo>
                  <a:cubicBezTo>
                    <a:pt x="95" y="115"/>
                    <a:pt x="87" y="122"/>
                    <a:pt x="81" y="124"/>
                  </a:cubicBezTo>
                  <a:cubicBezTo>
                    <a:pt x="80" y="124"/>
                    <a:pt x="79" y="124"/>
                    <a:pt x="77" y="124"/>
                  </a:cubicBezTo>
                  <a:cubicBezTo>
                    <a:pt x="77" y="124"/>
                    <a:pt x="77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2" y="124"/>
                    <a:pt x="66" y="124"/>
                    <a:pt x="57" y="129"/>
                  </a:cubicBezTo>
                  <a:cubicBezTo>
                    <a:pt x="44" y="136"/>
                    <a:pt x="37" y="143"/>
                    <a:pt x="31" y="143"/>
                  </a:cubicBezTo>
                  <a:cubicBezTo>
                    <a:pt x="30" y="143"/>
                    <a:pt x="29" y="143"/>
                    <a:pt x="28" y="143"/>
                  </a:cubicBezTo>
                  <a:cubicBezTo>
                    <a:pt x="26" y="142"/>
                    <a:pt x="24" y="142"/>
                    <a:pt x="21" y="142"/>
                  </a:cubicBezTo>
                  <a:cubicBezTo>
                    <a:pt x="14" y="142"/>
                    <a:pt x="5" y="145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6"/>
                    <a:pt x="32" y="178"/>
                  </a:cubicBezTo>
                  <a:cubicBezTo>
                    <a:pt x="28" y="181"/>
                    <a:pt x="19" y="180"/>
                    <a:pt x="30" y="184"/>
                  </a:cubicBezTo>
                  <a:cubicBezTo>
                    <a:pt x="36" y="186"/>
                    <a:pt x="36" y="187"/>
                    <a:pt x="37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187"/>
                    <a:pt x="40" y="187"/>
                    <a:pt x="40" y="187"/>
                  </a:cubicBezTo>
                  <a:cubicBezTo>
                    <a:pt x="43" y="187"/>
                    <a:pt x="47" y="187"/>
                    <a:pt x="55" y="187"/>
                  </a:cubicBezTo>
                  <a:cubicBezTo>
                    <a:pt x="65" y="188"/>
                    <a:pt x="70" y="188"/>
                    <a:pt x="73" y="188"/>
                  </a:cubicBezTo>
                  <a:cubicBezTo>
                    <a:pt x="74" y="188"/>
                    <a:pt x="75" y="188"/>
                    <a:pt x="76" y="188"/>
                  </a:cubicBezTo>
                  <a:cubicBezTo>
                    <a:pt x="76" y="188"/>
                    <a:pt x="77" y="188"/>
                    <a:pt x="78" y="188"/>
                  </a:cubicBezTo>
                  <a:cubicBezTo>
                    <a:pt x="79" y="188"/>
                    <a:pt x="81" y="188"/>
                    <a:pt x="84" y="189"/>
                  </a:cubicBezTo>
                  <a:cubicBezTo>
                    <a:pt x="97" y="190"/>
                    <a:pt x="116" y="203"/>
                    <a:pt x="120" y="204"/>
                  </a:cubicBezTo>
                  <a:cubicBezTo>
                    <a:pt x="123" y="205"/>
                    <a:pt x="138" y="205"/>
                    <a:pt x="139" y="217"/>
                  </a:cubicBezTo>
                  <a:cubicBezTo>
                    <a:pt x="141" y="229"/>
                    <a:pt x="153" y="263"/>
                    <a:pt x="147" y="271"/>
                  </a:cubicBezTo>
                  <a:cubicBezTo>
                    <a:pt x="142" y="278"/>
                    <a:pt x="155" y="284"/>
                    <a:pt x="159" y="284"/>
                  </a:cubicBezTo>
                  <a:cubicBezTo>
                    <a:pt x="159" y="284"/>
                    <a:pt x="160" y="284"/>
                    <a:pt x="159" y="284"/>
                  </a:cubicBezTo>
                  <a:cubicBezTo>
                    <a:pt x="158" y="281"/>
                    <a:pt x="160" y="270"/>
                    <a:pt x="163" y="270"/>
                  </a:cubicBezTo>
                  <a:cubicBezTo>
                    <a:pt x="163" y="270"/>
                    <a:pt x="164" y="270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1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400"/>
                    <a:pt x="157" y="401"/>
                  </a:cubicBezTo>
                  <a:cubicBezTo>
                    <a:pt x="153" y="402"/>
                    <a:pt x="152" y="407"/>
                    <a:pt x="155" y="407"/>
                  </a:cubicBezTo>
                  <a:cubicBezTo>
                    <a:pt x="155" y="407"/>
                    <a:pt x="157" y="406"/>
                    <a:pt x="158" y="405"/>
                  </a:cubicBezTo>
                  <a:cubicBezTo>
                    <a:pt x="165" y="401"/>
                    <a:pt x="177" y="395"/>
                    <a:pt x="177" y="395"/>
                  </a:cubicBezTo>
                  <a:cubicBezTo>
                    <a:pt x="177" y="395"/>
                    <a:pt x="181" y="398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7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6" y="465"/>
                    <a:pt x="186" y="468"/>
                    <a:pt x="186" y="474"/>
                  </a:cubicBezTo>
                  <a:cubicBezTo>
                    <a:pt x="186" y="475"/>
                    <a:pt x="186" y="476"/>
                    <a:pt x="187" y="476"/>
                  </a:cubicBezTo>
                  <a:cubicBezTo>
                    <a:pt x="188" y="476"/>
                    <a:pt x="190" y="475"/>
                    <a:pt x="192" y="475"/>
                  </a:cubicBezTo>
                  <a:cubicBezTo>
                    <a:pt x="193" y="475"/>
                    <a:pt x="195" y="474"/>
                    <a:pt x="197" y="474"/>
                  </a:cubicBezTo>
                  <a:cubicBezTo>
                    <a:pt x="200" y="474"/>
                    <a:pt x="203" y="475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19" y="495"/>
                    <a:pt x="221" y="495"/>
                    <a:pt x="223" y="495"/>
                  </a:cubicBezTo>
                  <a:cubicBezTo>
                    <a:pt x="225" y="495"/>
                    <a:pt x="226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4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2" y="404"/>
                    <a:pt x="271" y="401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1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8" y="293"/>
                    <a:pt x="401" y="290"/>
                  </a:cubicBezTo>
                  <a:cubicBezTo>
                    <a:pt x="405" y="288"/>
                    <a:pt x="410" y="278"/>
                    <a:pt x="413" y="277"/>
                  </a:cubicBezTo>
                  <a:cubicBezTo>
                    <a:pt x="413" y="277"/>
                    <a:pt x="414" y="277"/>
                    <a:pt x="414" y="277"/>
                  </a:cubicBezTo>
                  <a:cubicBezTo>
                    <a:pt x="417" y="277"/>
                    <a:pt x="427" y="288"/>
                    <a:pt x="427" y="288"/>
                  </a:cubicBezTo>
                  <a:cubicBezTo>
                    <a:pt x="427" y="288"/>
                    <a:pt x="439" y="289"/>
                    <a:pt x="443" y="289"/>
                  </a:cubicBezTo>
                  <a:cubicBezTo>
                    <a:pt x="445" y="289"/>
                    <a:pt x="446" y="289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7" y="242"/>
                    <a:pt x="428" y="240"/>
                    <a:pt x="431" y="236"/>
                  </a:cubicBezTo>
                  <a:cubicBezTo>
                    <a:pt x="433" y="233"/>
                    <a:pt x="429" y="230"/>
                    <a:pt x="430" y="230"/>
                  </a:cubicBezTo>
                  <a:cubicBezTo>
                    <a:pt x="430" y="230"/>
                    <a:pt x="431" y="231"/>
                    <a:pt x="433" y="232"/>
                  </a:cubicBezTo>
                  <a:cubicBezTo>
                    <a:pt x="441" y="237"/>
                    <a:pt x="445" y="237"/>
                    <a:pt x="453" y="238"/>
                  </a:cubicBezTo>
                  <a:cubicBezTo>
                    <a:pt x="457" y="239"/>
                    <a:pt x="461" y="240"/>
                    <a:pt x="462" y="240"/>
                  </a:cubicBezTo>
                  <a:cubicBezTo>
                    <a:pt x="464" y="240"/>
                    <a:pt x="464" y="239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7"/>
                    <a:pt x="476" y="207"/>
                  </a:cubicBezTo>
                  <a:cubicBezTo>
                    <a:pt x="476" y="207"/>
                    <a:pt x="478" y="207"/>
                    <a:pt x="480" y="207"/>
                  </a:cubicBezTo>
                  <a:cubicBezTo>
                    <a:pt x="482" y="207"/>
                    <a:pt x="483" y="206"/>
                    <a:pt x="478" y="199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5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90" y="112"/>
                    <a:pt x="499" y="104"/>
                  </a:cubicBezTo>
                  <a:cubicBezTo>
                    <a:pt x="507" y="95"/>
                    <a:pt x="515" y="83"/>
                    <a:pt x="519" y="83"/>
                  </a:cubicBezTo>
                  <a:cubicBezTo>
                    <a:pt x="522" y="83"/>
                    <a:pt x="539" y="75"/>
                    <a:pt x="543" y="74"/>
                  </a:cubicBezTo>
                  <a:cubicBezTo>
                    <a:pt x="546" y="72"/>
                    <a:pt x="550" y="64"/>
                    <a:pt x="536" y="63"/>
                  </a:cubicBezTo>
                  <a:cubicBezTo>
                    <a:pt x="526" y="62"/>
                    <a:pt x="508" y="59"/>
                    <a:pt x="497" y="59"/>
                  </a:cubicBezTo>
                  <a:cubicBezTo>
                    <a:pt x="491" y="59"/>
                    <a:pt x="487" y="60"/>
                    <a:pt x="486" y="62"/>
                  </a:cubicBezTo>
                  <a:cubicBezTo>
                    <a:pt x="481" y="68"/>
                    <a:pt x="471" y="73"/>
                    <a:pt x="468" y="79"/>
                  </a:cubicBezTo>
                  <a:cubicBezTo>
                    <a:pt x="467" y="81"/>
                    <a:pt x="464" y="82"/>
                    <a:pt x="460" y="82"/>
                  </a:cubicBezTo>
                  <a:cubicBezTo>
                    <a:pt x="454" y="82"/>
                    <a:pt x="446" y="80"/>
                    <a:pt x="442" y="79"/>
                  </a:cubicBezTo>
                  <a:cubicBezTo>
                    <a:pt x="436" y="77"/>
                    <a:pt x="466" y="70"/>
                    <a:pt x="459" y="63"/>
                  </a:cubicBezTo>
                  <a:cubicBezTo>
                    <a:pt x="455" y="59"/>
                    <a:pt x="453" y="57"/>
                    <a:pt x="450" y="57"/>
                  </a:cubicBezTo>
                  <a:cubicBezTo>
                    <a:pt x="448" y="57"/>
                    <a:pt x="445" y="58"/>
                    <a:pt x="439" y="60"/>
                  </a:cubicBezTo>
                  <a:cubicBezTo>
                    <a:pt x="426" y="66"/>
                    <a:pt x="426" y="71"/>
                    <a:pt x="419" y="72"/>
                  </a:cubicBezTo>
                  <a:cubicBezTo>
                    <a:pt x="418" y="72"/>
                    <a:pt x="418" y="72"/>
                    <a:pt x="418" y="72"/>
                  </a:cubicBezTo>
                  <a:cubicBezTo>
                    <a:pt x="411" y="72"/>
                    <a:pt x="402" y="59"/>
                    <a:pt x="416" y="53"/>
                  </a:cubicBezTo>
                  <a:cubicBezTo>
                    <a:pt x="424" y="50"/>
                    <a:pt x="437" y="49"/>
                    <a:pt x="448" y="49"/>
                  </a:cubicBezTo>
                  <a:cubicBezTo>
                    <a:pt x="450" y="49"/>
                    <a:pt x="451" y="49"/>
                    <a:pt x="453" y="49"/>
                  </a:cubicBezTo>
                  <a:cubicBezTo>
                    <a:pt x="454" y="49"/>
                    <a:pt x="455" y="49"/>
                    <a:pt x="456" y="49"/>
                  </a:cubicBezTo>
                  <a:cubicBezTo>
                    <a:pt x="464" y="49"/>
                    <a:pt x="470" y="49"/>
                    <a:pt x="471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4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57"/>
            <p:cNvSpPr>
              <a:spLocks noEditPoints="1"/>
            </p:cNvSpPr>
            <p:nvPr/>
          </p:nvSpPr>
          <p:spPr bwMode="auto">
            <a:xfrm>
              <a:off x="-10510836" y="-286591"/>
              <a:ext cx="687388" cy="420688"/>
            </a:xfrm>
            <a:custGeom>
              <a:avLst/>
              <a:gdLst>
                <a:gd name="T0" fmla="*/ 324 w 324"/>
                <a:gd name="T1" fmla="*/ 19 h 198"/>
                <a:gd name="T2" fmla="*/ 324 w 324"/>
                <a:gd name="T3" fmla="*/ 19 h 198"/>
                <a:gd name="T4" fmla="*/ 211 w 324"/>
                <a:gd name="T5" fmla="*/ 0 h 198"/>
                <a:gd name="T6" fmla="*/ 157 w 324"/>
                <a:gd name="T7" fmla="*/ 8 h 198"/>
                <a:gd name="T8" fmla="*/ 134 w 324"/>
                <a:gd name="T9" fmla="*/ 28 h 198"/>
                <a:gd name="T10" fmla="*/ 113 w 324"/>
                <a:gd name="T11" fmla="*/ 22 h 198"/>
                <a:gd name="T12" fmla="*/ 110 w 324"/>
                <a:gd name="T13" fmla="*/ 35 h 198"/>
                <a:gd name="T14" fmla="*/ 94 w 324"/>
                <a:gd name="T15" fmla="*/ 30 h 198"/>
                <a:gd name="T16" fmla="*/ 61 w 324"/>
                <a:gd name="T17" fmla="*/ 50 h 198"/>
                <a:gd name="T18" fmla="*/ 65 w 324"/>
                <a:gd name="T19" fmla="*/ 51 h 198"/>
                <a:gd name="T20" fmla="*/ 74 w 324"/>
                <a:gd name="T21" fmla="*/ 56 h 198"/>
                <a:gd name="T22" fmla="*/ 97 w 324"/>
                <a:gd name="T23" fmla="*/ 83 h 198"/>
                <a:gd name="T24" fmla="*/ 97 w 324"/>
                <a:gd name="T25" fmla="*/ 83 h 198"/>
                <a:gd name="T26" fmla="*/ 116 w 324"/>
                <a:gd name="T27" fmla="*/ 97 h 198"/>
                <a:gd name="T28" fmla="*/ 103 w 324"/>
                <a:gd name="T29" fmla="*/ 106 h 198"/>
                <a:gd name="T30" fmla="*/ 94 w 324"/>
                <a:gd name="T31" fmla="*/ 128 h 198"/>
                <a:gd name="T32" fmla="*/ 96 w 324"/>
                <a:gd name="T33" fmla="*/ 135 h 198"/>
                <a:gd name="T34" fmla="*/ 85 w 324"/>
                <a:gd name="T35" fmla="*/ 131 h 198"/>
                <a:gd name="T36" fmla="*/ 81 w 324"/>
                <a:gd name="T37" fmla="*/ 148 h 198"/>
                <a:gd name="T38" fmla="*/ 73 w 324"/>
                <a:gd name="T39" fmla="*/ 151 h 198"/>
                <a:gd name="T40" fmla="*/ 63 w 324"/>
                <a:gd name="T41" fmla="*/ 153 h 198"/>
                <a:gd name="T42" fmla="*/ 36 w 324"/>
                <a:gd name="T43" fmla="*/ 155 h 198"/>
                <a:gd name="T44" fmla="*/ 11 w 324"/>
                <a:gd name="T45" fmla="*/ 148 h 198"/>
                <a:gd name="T46" fmla="*/ 3 w 324"/>
                <a:gd name="T47" fmla="*/ 157 h 198"/>
                <a:gd name="T48" fmla="*/ 29 w 324"/>
                <a:gd name="T49" fmla="*/ 178 h 198"/>
                <a:gd name="T50" fmla="*/ 67 w 324"/>
                <a:gd name="T51" fmla="*/ 196 h 198"/>
                <a:gd name="T52" fmla="*/ 88 w 324"/>
                <a:gd name="T53" fmla="*/ 197 h 198"/>
                <a:gd name="T54" fmla="*/ 109 w 324"/>
                <a:gd name="T55" fmla="*/ 197 h 198"/>
                <a:gd name="T56" fmla="*/ 129 w 324"/>
                <a:gd name="T57" fmla="*/ 198 h 198"/>
                <a:gd name="T58" fmla="*/ 142 w 324"/>
                <a:gd name="T59" fmla="*/ 179 h 198"/>
                <a:gd name="T60" fmla="*/ 118 w 324"/>
                <a:gd name="T61" fmla="*/ 179 h 198"/>
                <a:gd name="T62" fmla="*/ 83 w 324"/>
                <a:gd name="T63" fmla="*/ 174 h 198"/>
                <a:gd name="T64" fmla="*/ 70 w 324"/>
                <a:gd name="T65" fmla="*/ 174 h 198"/>
                <a:gd name="T66" fmla="*/ 62 w 324"/>
                <a:gd name="T67" fmla="*/ 174 h 198"/>
                <a:gd name="T68" fmla="*/ 64 w 324"/>
                <a:gd name="T69" fmla="*/ 165 h 198"/>
                <a:gd name="T70" fmla="*/ 70 w 324"/>
                <a:gd name="T71" fmla="*/ 165 h 198"/>
                <a:gd name="T72" fmla="*/ 79 w 324"/>
                <a:gd name="T73" fmla="*/ 164 h 198"/>
                <a:gd name="T74" fmla="*/ 105 w 324"/>
                <a:gd name="T75" fmla="*/ 165 h 198"/>
                <a:gd name="T76" fmla="*/ 116 w 324"/>
                <a:gd name="T77" fmla="*/ 165 h 198"/>
                <a:gd name="T78" fmla="*/ 127 w 324"/>
                <a:gd name="T79" fmla="*/ 165 h 198"/>
                <a:gd name="T80" fmla="*/ 143 w 324"/>
                <a:gd name="T81" fmla="*/ 166 h 198"/>
                <a:gd name="T82" fmla="*/ 160 w 324"/>
                <a:gd name="T83" fmla="*/ 145 h 198"/>
                <a:gd name="T84" fmla="*/ 192 w 324"/>
                <a:gd name="T85" fmla="*/ 121 h 198"/>
                <a:gd name="T86" fmla="*/ 200 w 324"/>
                <a:gd name="T87" fmla="*/ 97 h 198"/>
                <a:gd name="T88" fmla="*/ 211 w 324"/>
                <a:gd name="T89" fmla="*/ 101 h 198"/>
                <a:gd name="T90" fmla="*/ 232 w 324"/>
                <a:gd name="T91" fmla="*/ 85 h 198"/>
                <a:gd name="T92" fmla="*/ 292 w 324"/>
                <a:gd name="T93" fmla="*/ 50 h 198"/>
                <a:gd name="T94" fmla="*/ 288 w 324"/>
                <a:gd name="T95" fmla="*/ 50 h 198"/>
                <a:gd name="T96" fmla="*/ 297 w 324"/>
                <a:gd name="T97" fmla="*/ 41 h 198"/>
                <a:gd name="T98" fmla="*/ 324 w 324"/>
                <a:gd name="T99" fmla="*/ 19 h 198"/>
                <a:gd name="T100" fmla="*/ 226 w 324"/>
                <a:gd name="T101" fmla="*/ 1 h 198"/>
                <a:gd name="T102" fmla="*/ 212 w 324"/>
                <a:gd name="T10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4" h="198">
                  <a:moveTo>
                    <a:pt x="324" y="19"/>
                  </a:move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cubicBezTo>
                    <a:pt x="324" y="19"/>
                    <a:pt x="324" y="19"/>
                    <a:pt x="324" y="19"/>
                  </a:cubicBezTo>
                  <a:moveTo>
                    <a:pt x="211" y="0"/>
                  </a:moveTo>
                  <a:cubicBezTo>
                    <a:pt x="208" y="0"/>
                    <a:pt x="194" y="5"/>
                    <a:pt x="194" y="5"/>
                  </a:cubicBezTo>
                  <a:cubicBezTo>
                    <a:pt x="194" y="5"/>
                    <a:pt x="162" y="7"/>
                    <a:pt x="157" y="8"/>
                  </a:cubicBezTo>
                  <a:cubicBezTo>
                    <a:pt x="151" y="9"/>
                    <a:pt x="143" y="13"/>
                    <a:pt x="143" y="19"/>
                  </a:cubicBezTo>
                  <a:cubicBezTo>
                    <a:pt x="144" y="26"/>
                    <a:pt x="139" y="28"/>
                    <a:pt x="134" y="28"/>
                  </a:cubicBezTo>
                  <a:cubicBezTo>
                    <a:pt x="130" y="28"/>
                    <a:pt x="126" y="21"/>
                    <a:pt x="118" y="21"/>
                  </a:cubicBezTo>
                  <a:cubicBezTo>
                    <a:pt x="117" y="21"/>
                    <a:pt x="115" y="21"/>
                    <a:pt x="113" y="22"/>
                  </a:cubicBezTo>
                  <a:cubicBezTo>
                    <a:pt x="101" y="26"/>
                    <a:pt x="118" y="30"/>
                    <a:pt x="114" y="34"/>
                  </a:cubicBezTo>
                  <a:cubicBezTo>
                    <a:pt x="112" y="35"/>
                    <a:pt x="111" y="35"/>
                    <a:pt x="110" y="35"/>
                  </a:cubicBezTo>
                  <a:cubicBezTo>
                    <a:pt x="108" y="35"/>
                    <a:pt x="106" y="33"/>
                    <a:pt x="98" y="30"/>
                  </a:cubicBezTo>
                  <a:cubicBezTo>
                    <a:pt x="97" y="30"/>
                    <a:pt x="95" y="30"/>
                    <a:pt x="94" y="30"/>
                  </a:cubicBezTo>
                  <a:cubicBezTo>
                    <a:pt x="85" y="30"/>
                    <a:pt x="77" y="38"/>
                    <a:pt x="74" y="38"/>
                  </a:cubicBezTo>
                  <a:cubicBezTo>
                    <a:pt x="70" y="38"/>
                    <a:pt x="62" y="45"/>
                    <a:pt x="61" y="50"/>
                  </a:cubicBezTo>
                  <a:cubicBezTo>
                    <a:pt x="61" y="51"/>
                    <a:pt x="61" y="51"/>
                    <a:pt x="62" y="51"/>
                  </a:cubicBezTo>
                  <a:cubicBezTo>
                    <a:pt x="63" y="51"/>
                    <a:pt x="64" y="51"/>
                    <a:pt x="65" y="51"/>
                  </a:cubicBezTo>
                  <a:cubicBezTo>
                    <a:pt x="66" y="50"/>
                    <a:pt x="67" y="50"/>
                    <a:pt x="68" y="50"/>
                  </a:cubicBezTo>
                  <a:cubicBezTo>
                    <a:pt x="71" y="50"/>
                    <a:pt x="74" y="51"/>
                    <a:pt x="74" y="56"/>
                  </a:cubicBezTo>
                  <a:cubicBezTo>
                    <a:pt x="76" y="67"/>
                    <a:pt x="74" y="65"/>
                    <a:pt x="87" y="76"/>
                  </a:cubicBezTo>
                  <a:cubicBezTo>
                    <a:pt x="94" y="82"/>
                    <a:pt x="96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98" y="83"/>
                    <a:pt x="99" y="83"/>
                    <a:pt x="100" y="84"/>
                  </a:cubicBezTo>
                  <a:cubicBezTo>
                    <a:pt x="107" y="89"/>
                    <a:pt x="105" y="86"/>
                    <a:pt x="116" y="97"/>
                  </a:cubicBezTo>
                  <a:cubicBezTo>
                    <a:pt x="124" y="105"/>
                    <a:pt x="113" y="106"/>
                    <a:pt x="106" y="106"/>
                  </a:cubicBezTo>
                  <a:cubicBezTo>
                    <a:pt x="105" y="106"/>
                    <a:pt x="103" y="106"/>
                    <a:pt x="103" y="106"/>
                  </a:cubicBezTo>
                  <a:cubicBezTo>
                    <a:pt x="99" y="106"/>
                    <a:pt x="82" y="124"/>
                    <a:pt x="82" y="124"/>
                  </a:cubicBezTo>
                  <a:cubicBezTo>
                    <a:pt x="82" y="124"/>
                    <a:pt x="90" y="126"/>
                    <a:pt x="94" y="128"/>
                  </a:cubicBezTo>
                  <a:cubicBezTo>
                    <a:pt x="99" y="130"/>
                    <a:pt x="100" y="132"/>
                    <a:pt x="98" y="134"/>
                  </a:cubicBezTo>
                  <a:cubicBezTo>
                    <a:pt x="97" y="134"/>
                    <a:pt x="97" y="135"/>
                    <a:pt x="96" y="135"/>
                  </a:cubicBezTo>
                  <a:cubicBezTo>
                    <a:pt x="95" y="135"/>
                    <a:pt x="94" y="134"/>
                    <a:pt x="94" y="134"/>
                  </a:cubicBezTo>
                  <a:cubicBezTo>
                    <a:pt x="94" y="134"/>
                    <a:pt x="90" y="131"/>
                    <a:pt x="85" y="131"/>
                  </a:cubicBezTo>
                  <a:cubicBezTo>
                    <a:pt x="83" y="131"/>
                    <a:pt x="80" y="132"/>
                    <a:pt x="77" y="134"/>
                  </a:cubicBezTo>
                  <a:cubicBezTo>
                    <a:pt x="69" y="139"/>
                    <a:pt x="80" y="141"/>
                    <a:pt x="81" y="148"/>
                  </a:cubicBezTo>
                  <a:cubicBezTo>
                    <a:pt x="81" y="151"/>
                    <a:pt x="80" y="151"/>
                    <a:pt x="77" y="151"/>
                  </a:cubicBezTo>
                  <a:cubicBezTo>
                    <a:pt x="76" y="151"/>
                    <a:pt x="74" y="151"/>
                    <a:pt x="73" y="151"/>
                  </a:cubicBezTo>
                  <a:cubicBezTo>
                    <a:pt x="71" y="151"/>
                    <a:pt x="69" y="150"/>
                    <a:pt x="68" y="150"/>
                  </a:cubicBezTo>
                  <a:cubicBezTo>
                    <a:pt x="66" y="150"/>
                    <a:pt x="64" y="151"/>
                    <a:pt x="63" y="153"/>
                  </a:cubicBezTo>
                  <a:cubicBezTo>
                    <a:pt x="62" y="156"/>
                    <a:pt x="57" y="156"/>
                    <a:pt x="52" y="156"/>
                  </a:cubicBezTo>
                  <a:cubicBezTo>
                    <a:pt x="44" y="156"/>
                    <a:pt x="36" y="155"/>
                    <a:pt x="36" y="155"/>
                  </a:cubicBezTo>
                  <a:cubicBezTo>
                    <a:pt x="21" y="149"/>
                    <a:pt x="21" y="149"/>
                    <a:pt x="21" y="149"/>
                  </a:cubicBezTo>
                  <a:cubicBezTo>
                    <a:pt x="21" y="149"/>
                    <a:pt x="16" y="148"/>
                    <a:pt x="11" y="148"/>
                  </a:cubicBezTo>
                  <a:cubicBezTo>
                    <a:pt x="8" y="148"/>
                    <a:pt x="4" y="149"/>
                    <a:pt x="3" y="150"/>
                  </a:cubicBezTo>
                  <a:cubicBezTo>
                    <a:pt x="0" y="154"/>
                    <a:pt x="3" y="157"/>
                    <a:pt x="3" y="157"/>
                  </a:cubicBezTo>
                  <a:cubicBezTo>
                    <a:pt x="3" y="157"/>
                    <a:pt x="13" y="161"/>
                    <a:pt x="24" y="167"/>
                  </a:cubicBezTo>
                  <a:cubicBezTo>
                    <a:pt x="34" y="173"/>
                    <a:pt x="26" y="171"/>
                    <a:pt x="29" y="178"/>
                  </a:cubicBezTo>
                  <a:cubicBezTo>
                    <a:pt x="31" y="185"/>
                    <a:pt x="31" y="186"/>
                    <a:pt x="37" y="190"/>
                  </a:cubicBezTo>
                  <a:cubicBezTo>
                    <a:pt x="43" y="195"/>
                    <a:pt x="54" y="193"/>
                    <a:pt x="67" y="196"/>
                  </a:cubicBezTo>
                  <a:cubicBezTo>
                    <a:pt x="71" y="197"/>
                    <a:pt x="75" y="197"/>
                    <a:pt x="79" y="197"/>
                  </a:cubicBezTo>
                  <a:cubicBezTo>
                    <a:pt x="82" y="197"/>
                    <a:pt x="85" y="197"/>
                    <a:pt x="88" y="197"/>
                  </a:cubicBezTo>
                  <a:cubicBezTo>
                    <a:pt x="91" y="196"/>
                    <a:pt x="94" y="196"/>
                    <a:pt x="97" y="196"/>
                  </a:cubicBezTo>
                  <a:cubicBezTo>
                    <a:pt x="101" y="196"/>
                    <a:pt x="105" y="197"/>
                    <a:pt x="109" y="197"/>
                  </a:cubicBezTo>
                  <a:cubicBezTo>
                    <a:pt x="116" y="198"/>
                    <a:pt x="119" y="198"/>
                    <a:pt x="121" y="198"/>
                  </a:cubicBezTo>
                  <a:cubicBezTo>
                    <a:pt x="124" y="198"/>
                    <a:pt x="124" y="198"/>
                    <a:pt x="129" y="198"/>
                  </a:cubicBezTo>
                  <a:cubicBezTo>
                    <a:pt x="138" y="198"/>
                    <a:pt x="138" y="193"/>
                    <a:pt x="144" y="192"/>
                  </a:cubicBezTo>
                  <a:cubicBezTo>
                    <a:pt x="150" y="192"/>
                    <a:pt x="147" y="182"/>
                    <a:pt x="142" y="179"/>
                  </a:cubicBezTo>
                  <a:cubicBezTo>
                    <a:pt x="139" y="178"/>
                    <a:pt x="137" y="178"/>
                    <a:pt x="134" y="178"/>
                  </a:cubicBezTo>
                  <a:cubicBezTo>
                    <a:pt x="130" y="178"/>
                    <a:pt x="125" y="178"/>
                    <a:pt x="118" y="179"/>
                  </a:cubicBezTo>
                  <a:cubicBezTo>
                    <a:pt x="117" y="179"/>
                    <a:pt x="117" y="179"/>
                    <a:pt x="116" y="179"/>
                  </a:cubicBezTo>
                  <a:cubicBezTo>
                    <a:pt x="105" y="179"/>
                    <a:pt x="96" y="175"/>
                    <a:pt x="83" y="174"/>
                  </a:cubicBezTo>
                  <a:cubicBezTo>
                    <a:pt x="81" y="174"/>
                    <a:pt x="79" y="174"/>
                    <a:pt x="78" y="174"/>
                  </a:cubicBezTo>
                  <a:cubicBezTo>
                    <a:pt x="75" y="174"/>
                    <a:pt x="72" y="174"/>
                    <a:pt x="70" y="174"/>
                  </a:cubicBezTo>
                  <a:cubicBezTo>
                    <a:pt x="68" y="174"/>
                    <a:pt x="66" y="174"/>
                    <a:pt x="65" y="174"/>
                  </a:cubicBezTo>
                  <a:cubicBezTo>
                    <a:pt x="64" y="174"/>
                    <a:pt x="63" y="174"/>
                    <a:pt x="62" y="174"/>
                  </a:cubicBezTo>
                  <a:cubicBezTo>
                    <a:pt x="60" y="173"/>
                    <a:pt x="61" y="171"/>
                    <a:pt x="60" y="167"/>
                  </a:cubicBezTo>
                  <a:cubicBezTo>
                    <a:pt x="60" y="165"/>
                    <a:pt x="61" y="165"/>
                    <a:pt x="64" y="165"/>
                  </a:cubicBezTo>
                  <a:cubicBezTo>
                    <a:pt x="65" y="165"/>
                    <a:pt x="66" y="165"/>
                    <a:pt x="67" y="165"/>
                  </a:cubicBezTo>
                  <a:cubicBezTo>
                    <a:pt x="68" y="165"/>
                    <a:pt x="69" y="165"/>
                    <a:pt x="70" y="165"/>
                  </a:cubicBezTo>
                  <a:cubicBezTo>
                    <a:pt x="71" y="165"/>
                    <a:pt x="73" y="165"/>
                    <a:pt x="74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64"/>
                    <a:pt x="76" y="165"/>
                    <a:pt x="80" y="165"/>
                  </a:cubicBezTo>
                  <a:cubicBezTo>
                    <a:pt x="86" y="165"/>
                    <a:pt x="91" y="165"/>
                    <a:pt x="105" y="165"/>
                  </a:cubicBezTo>
                  <a:cubicBezTo>
                    <a:pt x="106" y="166"/>
                    <a:pt x="107" y="166"/>
                    <a:pt x="108" y="166"/>
                  </a:cubicBezTo>
                  <a:cubicBezTo>
                    <a:pt x="112" y="166"/>
                    <a:pt x="115" y="165"/>
                    <a:pt x="116" y="165"/>
                  </a:cubicBezTo>
                  <a:cubicBezTo>
                    <a:pt x="118" y="165"/>
                    <a:pt x="120" y="164"/>
                    <a:pt x="121" y="164"/>
                  </a:cubicBezTo>
                  <a:cubicBezTo>
                    <a:pt x="123" y="164"/>
                    <a:pt x="125" y="165"/>
                    <a:pt x="127" y="165"/>
                  </a:cubicBezTo>
                  <a:cubicBezTo>
                    <a:pt x="131" y="167"/>
                    <a:pt x="134" y="167"/>
                    <a:pt x="136" y="167"/>
                  </a:cubicBezTo>
                  <a:cubicBezTo>
                    <a:pt x="139" y="167"/>
                    <a:pt x="141" y="166"/>
                    <a:pt x="143" y="166"/>
                  </a:cubicBezTo>
                  <a:cubicBezTo>
                    <a:pt x="145" y="165"/>
                    <a:pt x="147" y="163"/>
                    <a:pt x="162" y="161"/>
                  </a:cubicBezTo>
                  <a:cubicBezTo>
                    <a:pt x="177" y="158"/>
                    <a:pt x="156" y="152"/>
                    <a:pt x="160" y="145"/>
                  </a:cubicBezTo>
                  <a:cubicBezTo>
                    <a:pt x="164" y="138"/>
                    <a:pt x="159" y="136"/>
                    <a:pt x="170" y="135"/>
                  </a:cubicBezTo>
                  <a:cubicBezTo>
                    <a:pt x="180" y="134"/>
                    <a:pt x="191" y="124"/>
                    <a:pt x="192" y="121"/>
                  </a:cubicBezTo>
                  <a:cubicBezTo>
                    <a:pt x="193" y="119"/>
                    <a:pt x="193" y="116"/>
                    <a:pt x="197" y="103"/>
                  </a:cubicBezTo>
                  <a:cubicBezTo>
                    <a:pt x="199" y="98"/>
                    <a:pt x="199" y="97"/>
                    <a:pt x="200" y="97"/>
                  </a:cubicBezTo>
                  <a:cubicBezTo>
                    <a:pt x="201" y="97"/>
                    <a:pt x="202" y="98"/>
                    <a:pt x="204" y="99"/>
                  </a:cubicBezTo>
                  <a:cubicBezTo>
                    <a:pt x="205" y="100"/>
                    <a:pt x="207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23" y="100"/>
                    <a:pt x="222" y="90"/>
                    <a:pt x="232" y="85"/>
                  </a:cubicBezTo>
                  <a:cubicBezTo>
                    <a:pt x="242" y="80"/>
                    <a:pt x="252" y="74"/>
                    <a:pt x="278" y="61"/>
                  </a:cubicBezTo>
                  <a:cubicBezTo>
                    <a:pt x="296" y="51"/>
                    <a:pt x="297" y="50"/>
                    <a:pt x="292" y="50"/>
                  </a:cubicBezTo>
                  <a:cubicBezTo>
                    <a:pt x="291" y="50"/>
                    <a:pt x="291" y="50"/>
                    <a:pt x="290" y="50"/>
                  </a:cubicBezTo>
                  <a:cubicBezTo>
                    <a:pt x="289" y="50"/>
                    <a:pt x="289" y="50"/>
                    <a:pt x="288" y="50"/>
                  </a:cubicBezTo>
                  <a:cubicBezTo>
                    <a:pt x="287" y="50"/>
                    <a:pt x="286" y="50"/>
                    <a:pt x="285" y="50"/>
                  </a:cubicBezTo>
                  <a:cubicBezTo>
                    <a:pt x="275" y="50"/>
                    <a:pt x="280" y="46"/>
                    <a:pt x="297" y="41"/>
                  </a:cubicBezTo>
                  <a:cubicBezTo>
                    <a:pt x="297" y="41"/>
                    <a:pt x="313" y="36"/>
                    <a:pt x="318" y="35"/>
                  </a:cubicBezTo>
                  <a:cubicBezTo>
                    <a:pt x="323" y="34"/>
                    <a:pt x="323" y="22"/>
                    <a:pt x="324" y="19"/>
                  </a:cubicBezTo>
                  <a:cubicBezTo>
                    <a:pt x="320" y="19"/>
                    <a:pt x="286" y="9"/>
                    <a:pt x="284" y="9"/>
                  </a:cubicBezTo>
                  <a:cubicBezTo>
                    <a:pt x="282" y="9"/>
                    <a:pt x="226" y="1"/>
                    <a:pt x="226" y="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2"/>
                    <a:pt x="210" y="3"/>
                    <a:pt x="212" y="0"/>
                  </a:cubicBezTo>
                  <a:cubicBezTo>
                    <a:pt x="212" y="0"/>
                    <a:pt x="212" y="0"/>
                    <a:pt x="2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58"/>
            <p:cNvSpPr/>
            <p:nvPr/>
          </p:nvSpPr>
          <p:spPr bwMode="auto">
            <a:xfrm>
              <a:off x="-10480673" y="-173879"/>
              <a:ext cx="203200" cy="165100"/>
            </a:xfrm>
            <a:custGeom>
              <a:avLst/>
              <a:gdLst>
                <a:gd name="T0" fmla="*/ 41 w 96"/>
                <a:gd name="T1" fmla="*/ 0 h 78"/>
                <a:gd name="T2" fmla="*/ 38 w 96"/>
                <a:gd name="T3" fmla="*/ 0 h 78"/>
                <a:gd name="T4" fmla="*/ 16 w 96"/>
                <a:gd name="T5" fmla="*/ 18 h 78"/>
                <a:gd name="T6" fmla="*/ 3 w 96"/>
                <a:gd name="T7" fmla="*/ 29 h 78"/>
                <a:gd name="T8" fmla="*/ 19 w 96"/>
                <a:gd name="T9" fmla="*/ 51 h 78"/>
                <a:gd name="T10" fmla="*/ 26 w 96"/>
                <a:gd name="T11" fmla="*/ 53 h 78"/>
                <a:gd name="T12" fmla="*/ 17 w 96"/>
                <a:gd name="T13" fmla="*/ 66 h 78"/>
                <a:gd name="T14" fmla="*/ 41 w 96"/>
                <a:gd name="T15" fmla="*/ 76 h 78"/>
                <a:gd name="T16" fmla="*/ 48 w 96"/>
                <a:gd name="T17" fmla="*/ 78 h 78"/>
                <a:gd name="T18" fmla="*/ 57 w 96"/>
                <a:gd name="T19" fmla="*/ 73 h 78"/>
                <a:gd name="T20" fmla="*/ 75 w 96"/>
                <a:gd name="T21" fmla="*/ 56 h 78"/>
                <a:gd name="T22" fmla="*/ 94 w 96"/>
                <a:gd name="T23" fmla="*/ 41 h 78"/>
                <a:gd name="T24" fmla="*/ 66 w 96"/>
                <a:gd name="T25" fmla="*/ 23 h 78"/>
                <a:gd name="T26" fmla="*/ 55 w 96"/>
                <a:gd name="T27" fmla="*/ 8 h 78"/>
                <a:gd name="T28" fmla="*/ 41 w 96"/>
                <a:gd name="T2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78">
                  <a:moveTo>
                    <a:pt x="41" y="0"/>
                  </a:moveTo>
                  <a:cubicBezTo>
                    <a:pt x="40" y="0"/>
                    <a:pt x="39" y="0"/>
                    <a:pt x="38" y="0"/>
                  </a:cubicBezTo>
                  <a:cubicBezTo>
                    <a:pt x="35" y="1"/>
                    <a:pt x="21" y="15"/>
                    <a:pt x="16" y="18"/>
                  </a:cubicBezTo>
                  <a:cubicBezTo>
                    <a:pt x="10" y="20"/>
                    <a:pt x="7" y="23"/>
                    <a:pt x="3" y="29"/>
                  </a:cubicBezTo>
                  <a:cubicBezTo>
                    <a:pt x="0" y="35"/>
                    <a:pt x="14" y="50"/>
                    <a:pt x="19" y="51"/>
                  </a:cubicBezTo>
                  <a:cubicBezTo>
                    <a:pt x="24" y="51"/>
                    <a:pt x="28" y="53"/>
                    <a:pt x="26" y="53"/>
                  </a:cubicBezTo>
                  <a:cubicBezTo>
                    <a:pt x="24" y="53"/>
                    <a:pt x="17" y="64"/>
                    <a:pt x="17" y="66"/>
                  </a:cubicBezTo>
                  <a:cubicBezTo>
                    <a:pt x="18" y="68"/>
                    <a:pt x="34" y="72"/>
                    <a:pt x="41" y="76"/>
                  </a:cubicBezTo>
                  <a:cubicBezTo>
                    <a:pt x="45" y="77"/>
                    <a:pt x="46" y="78"/>
                    <a:pt x="48" y="78"/>
                  </a:cubicBezTo>
                  <a:cubicBezTo>
                    <a:pt x="50" y="78"/>
                    <a:pt x="52" y="77"/>
                    <a:pt x="57" y="73"/>
                  </a:cubicBezTo>
                  <a:cubicBezTo>
                    <a:pt x="57" y="73"/>
                    <a:pt x="68" y="61"/>
                    <a:pt x="75" y="56"/>
                  </a:cubicBezTo>
                  <a:cubicBezTo>
                    <a:pt x="81" y="51"/>
                    <a:pt x="93" y="46"/>
                    <a:pt x="94" y="41"/>
                  </a:cubicBezTo>
                  <a:cubicBezTo>
                    <a:pt x="96" y="37"/>
                    <a:pt x="76" y="31"/>
                    <a:pt x="66" y="23"/>
                  </a:cubicBezTo>
                  <a:cubicBezTo>
                    <a:pt x="55" y="15"/>
                    <a:pt x="57" y="16"/>
                    <a:pt x="55" y="8"/>
                  </a:cubicBezTo>
                  <a:cubicBezTo>
                    <a:pt x="53" y="2"/>
                    <a:pt x="46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59"/>
            <p:cNvSpPr/>
            <p:nvPr/>
          </p:nvSpPr>
          <p:spPr bwMode="auto">
            <a:xfrm>
              <a:off x="-10536236" y="-46879"/>
              <a:ext cx="100013" cy="49213"/>
            </a:xfrm>
            <a:custGeom>
              <a:avLst/>
              <a:gdLst>
                <a:gd name="T0" fmla="*/ 9 w 47"/>
                <a:gd name="T1" fmla="*/ 0 h 23"/>
                <a:gd name="T2" fmla="*/ 5 w 47"/>
                <a:gd name="T3" fmla="*/ 2 h 23"/>
                <a:gd name="T4" fmla="*/ 12 w 47"/>
                <a:gd name="T5" fmla="*/ 21 h 23"/>
                <a:gd name="T6" fmla="*/ 17 w 47"/>
                <a:gd name="T7" fmla="*/ 23 h 23"/>
                <a:gd name="T8" fmla="*/ 23 w 47"/>
                <a:gd name="T9" fmla="*/ 22 h 23"/>
                <a:gd name="T10" fmla="*/ 28 w 47"/>
                <a:gd name="T11" fmla="*/ 21 h 23"/>
                <a:gd name="T12" fmla="*/ 29 w 47"/>
                <a:gd name="T13" fmla="*/ 21 h 23"/>
                <a:gd name="T14" fmla="*/ 28 w 47"/>
                <a:gd name="T15" fmla="*/ 7 h 23"/>
                <a:gd name="T16" fmla="*/ 9 w 4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3">
                  <a:moveTo>
                    <a:pt x="9" y="0"/>
                  </a:moveTo>
                  <a:cubicBezTo>
                    <a:pt x="7" y="0"/>
                    <a:pt x="7" y="1"/>
                    <a:pt x="5" y="2"/>
                  </a:cubicBezTo>
                  <a:cubicBezTo>
                    <a:pt x="0" y="4"/>
                    <a:pt x="8" y="16"/>
                    <a:pt x="12" y="21"/>
                  </a:cubicBezTo>
                  <a:cubicBezTo>
                    <a:pt x="13" y="22"/>
                    <a:pt x="15" y="23"/>
                    <a:pt x="17" y="23"/>
                  </a:cubicBezTo>
                  <a:cubicBezTo>
                    <a:pt x="19" y="23"/>
                    <a:pt x="21" y="23"/>
                    <a:pt x="23" y="22"/>
                  </a:cubicBezTo>
                  <a:cubicBezTo>
                    <a:pt x="25" y="22"/>
                    <a:pt x="27" y="21"/>
                    <a:pt x="28" y="21"/>
                  </a:cubicBezTo>
                  <a:cubicBezTo>
                    <a:pt x="28" y="21"/>
                    <a:pt x="29" y="21"/>
                    <a:pt x="29" y="21"/>
                  </a:cubicBezTo>
                  <a:cubicBezTo>
                    <a:pt x="29" y="21"/>
                    <a:pt x="47" y="15"/>
                    <a:pt x="28" y="7"/>
                  </a:cubicBezTo>
                  <a:cubicBezTo>
                    <a:pt x="15" y="2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60"/>
            <p:cNvSpPr/>
            <p:nvPr/>
          </p:nvSpPr>
          <p:spPr bwMode="auto">
            <a:xfrm>
              <a:off x="-10669586" y="-72279"/>
              <a:ext cx="134938" cy="71438"/>
            </a:xfrm>
            <a:custGeom>
              <a:avLst/>
              <a:gdLst>
                <a:gd name="T0" fmla="*/ 11 w 64"/>
                <a:gd name="T1" fmla="*/ 0 h 34"/>
                <a:gd name="T2" fmla="*/ 7 w 64"/>
                <a:gd name="T3" fmla="*/ 10 h 34"/>
                <a:gd name="T4" fmla="*/ 12 w 64"/>
                <a:gd name="T5" fmla="*/ 18 h 34"/>
                <a:gd name="T6" fmla="*/ 11 w 64"/>
                <a:gd name="T7" fmla="*/ 18 h 34"/>
                <a:gd name="T8" fmla="*/ 8 w 64"/>
                <a:gd name="T9" fmla="*/ 17 h 34"/>
                <a:gd name="T10" fmla="*/ 4 w 64"/>
                <a:gd name="T11" fmla="*/ 17 h 34"/>
                <a:gd name="T12" fmla="*/ 4 w 64"/>
                <a:gd name="T13" fmla="*/ 25 h 34"/>
                <a:gd name="T14" fmla="*/ 10 w 64"/>
                <a:gd name="T15" fmla="*/ 30 h 34"/>
                <a:gd name="T16" fmla="*/ 12 w 64"/>
                <a:gd name="T17" fmla="*/ 28 h 34"/>
                <a:gd name="T18" fmla="*/ 15 w 64"/>
                <a:gd name="T19" fmla="*/ 25 h 34"/>
                <a:gd name="T20" fmla="*/ 17 w 64"/>
                <a:gd name="T21" fmla="*/ 26 h 34"/>
                <a:gd name="T22" fmla="*/ 35 w 64"/>
                <a:gd name="T23" fmla="*/ 34 h 34"/>
                <a:gd name="T24" fmla="*/ 60 w 64"/>
                <a:gd name="T25" fmla="*/ 30 h 34"/>
                <a:gd name="T26" fmla="*/ 42 w 64"/>
                <a:gd name="T27" fmla="*/ 14 h 34"/>
                <a:gd name="T28" fmla="*/ 11 w 64"/>
                <a:gd name="T2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34">
                  <a:moveTo>
                    <a:pt x="11" y="0"/>
                  </a:moveTo>
                  <a:cubicBezTo>
                    <a:pt x="7" y="0"/>
                    <a:pt x="5" y="9"/>
                    <a:pt x="7" y="10"/>
                  </a:cubicBezTo>
                  <a:cubicBezTo>
                    <a:pt x="9" y="12"/>
                    <a:pt x="16" y="16"/>
                    <a:pt x="12" y="18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0" y="18"/>
                    <a:pt x="9" y="18"/>
                    <a:pt x="8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1" y="17"/>
                    <a:pt x="0" y="18"/>
                    <a:pt x="4" y="25"/>
                  </a:cubicBezTo>
                  <a:cubicBezTo>
                    <a:pt x="7" y="29"/>
                    <a:pt x="9" y="30"/>
                    <a:pt x="10" y="30"/>
                  </a:cubicBezTo>
                  <a:cubicBezTo>
                    <a:pt x="11" y="30"/>
                    <a:pt x="12" y="29"/>
                    <a:pt x="12" y="28"/>
                  </a:cubicBezTo>
                  <a:cubicBezTo>
                    <a:pt x="13" y="26"/>
                    <a:pt x="14" y="25"/>
                    <a:pt x="15" y="25"/>
                  </a:cubicBezTo>
                  <a:cubicBezTo>
                    <a:pt x="16" y="25"/>
                    <a:pt x="16" y="25"/>
                    <a:pt x="17" y="26"/>
                  </a:cubicBezTo>
                  <a:cubicBezTo>
                    <a:pt x="23" y="29"/>
                    <a:pt x="26" y="33"/>
                    <a:pt x="35" y="34"/>
                  </a:cubicBezTo>
                  <a:cubicBezTo>
                    <a:pt x="35" y="34"/>
                    <a:pt x="56" y="31"/>
                    <a:pt x="60" y="30"/>
                  </a:cubicBezTo>
                  <a:cubicBezTo>
                    <a:pt x="64" y="30"/>
                    <a:pt x="52" y="22"/>
                    <a:pt x="42" y="14"/>
                  </a:cubicBezTo>
                  <a:cubicBezTo>
                    <a:pt x="32" y="5"/>
                    <a:pt x="15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61"/>
            <p:cNvSpPr/>
            <p:nvPr/>
          </p:nvSpPr>
          <p:spPr bwMode="auto">
            <a:xfrm>
              <a:off x="-10971211" y="165846"/>
              <a:ext cx="323850" cy="201613"/>
            </a:xfrm>
            <a:custGeom>
              <a:avLst/>
              <a:gdLst>
                <a:gd name="T0" fmla="*/ 133 w 153"/>
                <a:gd name="T1" fmla="*/ 0 h 95"/>
                <a:gd name="T2" fmla="*/ 121 w 153"/>
                <a:gd name="T3" fmla="*/ 1 h 95"/>
                <a:gd name="T4" fmla="*/ 115 w 153"/>
                <a:gd name="T5" fmla="*/ 1 h 95"/>
                <a:gd name="T6" fmla="*/ 114 w 153"/>
                <a:gd name="T7" fmla="*/ 0 h 95"/>
                <a:gd name="T8" fmla="*/ 106 w 153"/>
                <a:gd name="T9" fmla="*/ 9 h 95"/>
                <a:gd name="T10" fmla="*/ 99 w 153"/>
                <a:gd name="T11" fmla="*/ 20 h 95"/>
                <a:gd name="T12" fmla="*/ 93 w 153"/>
                <a:gd name="T13" fmla="*/ 35 h 95"/>
                <a:gd name="T14" fmla="*/ 89 w 153"/>
                <a:gd name="T15" fmla="*/ 22 h 95"/>
                <a:gd name="T16" fmla="*/ 85 w 153"/>
                <a:gd name="T17" fmla="*/ 18 h 95"/>
                <a:gd name="T18" fmla="*/ 84 w 153"/>
                <a:gd name="T19" fmla="*/ 18 h 95"/>
                <a:gd name="T20" fmla="*/ 74 w 153"/>
                <a:gd name="T21" fmla="*/ 22 h 95"/>
                <a:gd name="T22" fmla="*/ 68 w 153"/>
                <a:gd name="T23" fmla="*/ 18 h 95"/>
                <a:gd name="T24" fmla="*/ 66 w 153"/>
                <a:gd name="T25" fmla="*/ 16 h 95"/>
                <a:gd name="T26" fmla="*/ 61 w 153"/>
                <a:gd name="T27" fmla="*/ 13 h 95"/>
                <a:gd name="T28" fmla="*/ 57 w 153"/>
                <a:gd name="T29" fmla="*/ 15 h 95"/>
                <a:gd name="T30" fmla="*/ 49 w 153"/>
                <a:gd name="T31" fmla="*/ 22 h 95"/>
                <a:gd name="T32" fmla="*/ 45 w 153"/>
                <a:gd name="T33" fmla="*/ 19 h 95"/>
                <a:gd name="T34" fmla="*/ 44 w 153"/>
                <a:gd name="T35" fmla="*/ 6 h 95"/>
                <a:gd name="T36" fmla="*/ 43 w 153"/>
                <a:gd name="T37" fmla="*/ 6 h 95"/>
                <a:gd name="T38" fmla="*/ 35 w 153"/>
                <a:gd name="T39" fmla="*/ 12 h 95"/>
                <a:gd name="T40" fmla="*/ 19 w 153"/>
                <a:gd name="T41" fmla="*/ 19 h 95"/>
                <a:gd name="T42" fmla="*/ 0 w 153"/>
                <a:gd name="T43" fmla="*/ 37 h 95"/>
                <a:gd name="T44" fmla="*/ 7 w 153"/>
                <a:gd name="T45" fmla="*/ 45 h 95"/>
                <a:gd name="T46" fmla="*/ 3 w 153"/>
                <a:gd name="T47" fmla="*/ 56 h 95"/>
                <a:gd name="T48" fmla="*/ 14 w 153"/>
                <a:gd name="T49" fmla="*/ 60 h 95"/>
                <a:gd name="T50" fmla="*/ 4 w 153"/>
                <a:gd name="T51" fmla="*/ 72 h 95"/>
                <a:gd name="T52" fmla="*/ 19 w 153"/>
                <a:gd name="T53" fmla="*/ 83 h 95"/>
                <a:gd name="T54" fmla="*/ 23 w 153"/>
                <a:gd name="T55" fmla="*/ 83 h 95"/>
                <a:gd name="T56" fmla="*/ 35 w 153"/>
                <a:gd name="T57" fmla="*/ 86 h 95"/>
                <a:gd name="T58" fmla="*/ 49 w 153"/>
                <a:gd name="T59" fmla="*/ 95 h 95"/>
                <a:gd name="T60" fmla="*/ 54 w 153"/>
                <a:gd name="T61" fmla="*/ 93 h 95"/>
                <a:gd name="T62" fmla="*/ 73 w 153"/>
                <a:gd name="T63" fmla="*/ 84 h 95"/>
                <a:gd name="T64" fmla="*/ 80 w 153"/>
                <a:gd name="T65" fmla="*/ 83 h 95"/>
                <a:gd name="T66" fmla="*/ 86 w 153"/>
                <a:gd name="T67" fmla="*/ 84 h 95"/>
                <a:gd name="T68" fmla="*/ 92 w 153"/>
                <a:gd name="T69" fmla="*/ 85 h 95"/>
                <a:gd name="T70" fmla="*/ 96 w 153"/>
                <a:gd name="T71" fmla="*/ 84 h 95"/>
                <a:gd name="T72" fmla="*/ 106 w 153"/>
                <a:gd name="T73" fmla="*/ 83 h 95"/>
                <a:gd name="T74" fmla="*/ 113 w 153"/>
                <a:gd name="T75" fmla="*/ 83 h 95"/>
                <a:gd name="T76" fmla="*/ 125 w 153"/>
                <a:gd name="T77" fmla="*/ 89 h 95"/>
                <a:gd name="T78" fmla="*/ 132 w 153"/>
                <a:gd name="T79" fmla="*/ 88 h 95"/>
                <a:gd name="T80" fmla="*/ 139 w 153"/>
                <a:gd name="T81" fmla="*/ 80 h 95"/>
                <a:gd name="T82" fmla="*/ 128 w 153"/>
                <a:gd name="T83" fmla="*/ 75 h 95"/>
                <a:gd name="T84" fmla="*/ 153 w 153"/>
                <a:gd name="T85" fmla="*/ 68 h 95"/>
                <a:gd name="T86" fmla="*/ 136 w 153"/>
                <a:gd name="T87" fmla="*/ 55 h 95"/>
                <a:gd name="T88" fmla="*/ 123 w 153"/>
                <a:gd name="T89" fmla="*/ 43 h 95"/>
                <a:gd name="T90" fmla="*/ 128 w 153"/>
                <a:gd name="T91" fmla="*/ 24 h 95"/>
                <a:gd name="T92" fmla="*/ 133 w 153"/>
                <a:gd name="T9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3" h="95">
                  <a:moveTo>
                    <a:pt x="133" y="0"/>
                  </a:moveTo>
                  <a:cubicBezTo>
                    <a:pt x="133" y="0"/>
                    <a:pt x="128" y="1"/>
                    <a:pt x="121" y="1"/>
                  </a:cubicBezTo>
                  <a:cubicBezTo>
                    <a:pt x="119" y="1"/>
                    <a:pt x="117" y="1"/>
                    <a:pt x="115" y="1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1" y="18"/>
                    <a:pt x="74" y="22"/>
                    <a:pt x="74" y="22"/>
                  </a:cubicBezTo>
                  <a:cubicBezTo>
                    <a:pt x="74" y="22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3" y="14"/>
                    <a:pt x="62" y="13"/>
                    <a:pt x="61" y="13"/>
                  </a:cubicBezTo>
                  <a:cubicBezTo>
                    <a:pt x="60" y="13"/>
                    <a:pt x="59" y="14"/>
                    <a:pt x="57" y="15"/>
                  </a:cubicBezTo>
                  <a:cubicBezTo>
                    <a:pt x="53" y="18"/>
                    <a:pt x="51" y="22"/>
                    <a:pt x="49" y="22"/>
                  </a:cubicBezTo>
                  <a:cubicBezTo>
                    <a:pt x="48" y="22"/>
                    <a:pt x="47" y="21"/>
                    <a:pt x="45" y="19"/>
                  </a:cubicBezTo>
                  <a:cubicBezTo>
                    <a:pt x="41" y="12"/>
                    <a:pt x="46" y="6"/>
                    <a:pt x="44" y="6"/>
                  </a:cubicBezTo>
                  <a:cubicBezTo>
                    <a:pt x="44" y="6"/>
                    <a:pt x="43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4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4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1" y="83"/>
                    <a:pt x="23" y="83"/>
                  </a:cubicBezTo>
                  <a:cubicBezTo>
                    <a:pt x="26" y="83"/>
                    <a:pt x="31" y="84"/>
                    <a:pt x="35" y="86"/>
                  </a:cubicBezTo>
                  <a:cubicBezTo>
                    <a:pt x="39" y="89"/>
                    <a:pt x="43" y="95"/>
                    <a:pt x="49" y="95"/>
                  </a:cubicBezTo>
                  <a:cubicBezTo>
                    <a:pt x="51" y="95"/>
                    <a:pt x="52" y="95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75" y="83"/>
                    <a:pt x="77" y="83"/>
                    <a:pt x="80" y="83"/>
                  </a:cubicBezTo>
                  <a:cubicBezTo>
                    <a:pt x="82" y="83"/>
                    <a:pt x="84" y="84"/>
                    <a:pt x="86" y="84"/>
                  </a:cubicBezTo>
                  <a:cubicBezTo>
                    <a:pt x="89" y="84"/>
                    <a:pt x="90" y="85"/>
                    <a:pt x="92" y="85"/>
                  </a:cubicBezTo>
                  <a:cubicBezTo>
                    <a:pt x="93" y="85"/>
                    <a:pt x="94" y="85"/>
                    <a:pt x="96" y="84"/>
                  </a:cubicBezTo>
                  <a:cubicBezTo>
                    <a:pt x="98" y="83"/>
                    <a:pt x="103" y="83"/>
                    <a:pt x="106" y="83"/>
                  </a:cubicBezTo>
                  <a:cubicBezTo>
                    <a:pt x="110" y="83"/>
                    <a:pt x="113" y="83"/>
                    <a:pt x="113" y="83"/>
                  </a:cubicBezTo>
                  <a:cubicBezTo>
                    <a:pt x="113" y="83"/>
                    <a:pt x="114" y="89"/>
                    <a:pt x="125" y="89"/>
                  </a:cubicBezTo>
                  <a:cubicBezTo>
                    <a:pt x="127" y="89"/>
                    <a:pt x="129" y="89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ubicBezTo>
                    <a:pt x="145" y="64"/>
                    <a:pt x="149" y="60"/>
                    <a:pt x="136" y="55"/>
                  </a:cubicBezTo>
                  <a:cubicBezTo>
                    <a:pt x="123" y="49"/>
                    <a:pt x="123" y="57"/>
                    <a:pt x="123" y="43"/>
                  </a:cubicBezTo>
                  <a:cubicBezTo>
                    <a:pt x="123" y="30"/>
                    <a:pt x="127" y="29"/>
                    <a:pt x="128" y="24"/>
                  </a:cubicBezTo>
                  <a:cubicBezTo>
                    <a:pt x="130" y="18"/>
                    <a:pt x="133" y="0"/>
                    <a:pt x="1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62"/>
            <p:cNvSpPr/>
            <p:nvPr/>
          </p:nvSpPr>
          <p:spPr bwMode="auto">
            <a:xfrm>
              <a:off x="-11106148" y="129334"/>
              <a:ext cx="209550" cy="138113"/>
            </a:xfrm>
            <a:custGeom>
              <a:avLst/>
              <a:gdLst>
                <a:gd name="T0" fmla="*/ 40 w 99"/>
                <a:gd name="T1" fmla="*/ 0 h 65"/>
                <a:gd name="T2" fmla="*/ 21 w 99"/>
                <a:gd name="T3" fmla="*/ 4 h 65"/>
                <a:gd name="T4" fmla="*/ 23 w 99"/>
                <a:gd name="T5" fmla="*/ 14 h 65"/>
                <a:gd name="T6" fmla="*/ 16 w 99"/>
                <a:gd name="T7" fmla="*/ 31 h 65"/>
                <a:gd name="T8" fmla="*/ 7 w 99"/>
                <a:gd name="T9" fmla="*/ 39 h 65"/>
                <a:gd name="T10" fmla="*/ 5 w 99"/>
                <a:gd name="T11" fmla="*/ 50 h 65"/>
                <a:gd name="T12" fmla="*/ 16 w 99"/>
                <a:gd name="T13" fmla="*/ 60 h 65"/>
                <a:gd name="T14" fmla="*/ 28 w 99"/>
                <a:gd name="T15" fmla="*/ 65 h 65"/>
                <a:gd name="T16" fmla="*/ 33 w 99"/>
                <a:gd name="T17" fmla="*/ 63 h 65"/>
                <a:gd name="T18" fmla="*/ 62 w 99"/>
                <a:gd name="T19" fmla="*/ 41 h 65"/>
                <a:gd name="T20" fmla="*/ 77 w 99"/>
                <a:gd name="T21" fmla="*/ 33 h 65"/>
                <a:gd name="T22" fmla="*/ 96 w 99"/>
                <a:gd name="T23" fmla="*/ 14 h 65"/>
                <a:gd name="T24" fmla="*/ 82 w 99"/>
                <a:gd name="T25" fmla="*/ 4 h 65"/>
                <a:gd name="T26" fmla="*/ 72 w 99"/>
                <a:gd name="T27" fmla="*/ 2 h 65"/>
                <a:gd name="T28" fmla="*/ 66 w 99"/>
                <a:gd name="T29" fmla="*/ 4 h 65"/>
                <a:gd name="T30" fmla="*/ 62 w 99"/>
                <a:gd name="T31" fmla="*/ 6 h 65"/>
                <a:gd name="T32" fmla="*/ 45 w 99"/>
                <a:gd name="T33" fmla="*/ 1 h 65"/>
                <a:gd name="T34" fmla="*/ 40 w 99"/>
                <a:gd name="T3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" h="65">
                  <a:moveTo>
                    <a:pt x="40" y="0"/>
                  </a:moveTo>
                  <a:cubicBezTo>
                    <a:pt x="33" y="0"/>
                    <a:pt x="23" y="2"/>
                    <a:pt x="21" y="4"/>
                  </a:cubicBezTo>
                  <a:cubicBezTo>
                    <a:pt x="19" y="7"/>
                    <a:pt x="21" y="12"/>
                    <a:pt x="23" y="14"/>
                  </a:cubicBezTo>
                  <a:cubicBezTo>
                    <a:pt x="25" y="16"/>
                    <a:pt x="16" y="31"/>
                    <a:pt x="16" y="31"/>
                  </a:cubicBezTo>
                  <a:cubicBezTo>
                    <a:pt x="16" y="31"/>
                    <a:pt x="10" y="37"/>
                    <a:pt x="7" y="39"/>
                  </a:cubicBezTo>
                  <a:cubicBezTo>
                    <a:pt x="4" y="40"/>
                    <a:pt x="0" y="47"/>
                    <a:pt x="5" y="50"/>
                  </a:cubicBezTo>
                  <a:cubicBezTo>
                    <a:pt x="11" y="52"/>
                    <a:pt x="12" y="56"/>
                    <a:pt x="16" y="60"/>
                  </a:cubicBezTo>
                  <a:cubicBezTo>
                    <a:pt x="19" y="62"/>
                    <a:pt x="24" y="65"/>
                    <a:pt x="28" y="65"/>
                  </a:cubicBezTo>
                  <a:cubicBezTo>
                    <a:pt x="30" y="65"/>
                    <a:pt x="31" y="65"/>
                    <a:pt x="33" y="63"/>
                  </a:cubicBezTo>
                  <a:cubicBezTo>
                    <a:pt x="33" y="63"/>
                    <a:pt x="58" y="45"/>
                    <a:pt x="62" y="41"/>
                  </a:cubicBezTo>
                  <a:cubicBezTo>
                    <a:pt x="65" y="37"/>
                    <a:pt x="68" y="35"/>
                    <a:pt x="77" y="33"/>
                  </a:cubicBezTo>
                  <a:cubicBezTo>
                    <a:pt x="87" y="30"/>
                    <a:pt x="93" y="16"/>
                    <a:pt x="96" y="14"/>
                  </a:cubicBezTo>
                  <a:cubicBezTo>
                    <a:pt x="99" y="11"/>
                    <a:pt x="86" y="6"/>
                    <a:pt x="82" y="4"/>
                  </a:cubicBezTo>
                  <a:cubicBezTo>
                    <a:pt x="79" y="3"/>
                    <a:pt x="76" y="2"/>
                    <a:pt x="72" y="2"/>
                  </a:cubicBezTo>
                  <a:cubicBezTo>
                    <a:pt x="69" y="2"/>
                    <a:pt x="67" y="2"/>
                    <a:pt x="66" y="4"/>
                  </a:cubicBezTo>
                  <a:cubicBezTo>
                    <a:pt x="65" y="5"/>
                    <a:pt x="64" y="6"/>
                    <a:pt x="62" y="6"/>
                  </a:cubicBezTo>
                  <a:cubicBezTo>
                    <a:pt x="56" y="6"/>
                    <a:pt x="48" y="3"/>
                    <a:pt x="45" y="1"/>
                  </a:cubicBezTo>
                  <a:cubicBezTo>
                    <a:pt x="44" y="0"/>
                    <a:pt x="42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63"/>
            <p:cNvSpPr/>
            <p:nvPr/>
          </p:nvSpPr>
          <p:spPr bwMode="auto">
            <a:xfrm>
              <a:off x="-11014073" y="11859"/>
              <a:ext cx="153988" cy="68263"/>
            </a:xfrm>
            <a:custGeom>
              <a:avLst/>
              <a:gdLst>
                <a:gd name="T0" fmla="*/ 65 w 72"/>
                <a:gd name="T1" fmla="*/ 0 h 32"/>
                <a:gd name="T2" fmla="*/ 53 w 72"/>
                <a:gd name="T3" fmla="*/ 3 h 32"/>
                <a:gd name="T4" fmla="*/ 29 w 72"/>
                <a:gd name="T5" fmla="*/ 5 h 32"/>
                <a:gd name="T6" fmla="*/ 18 w 72"/>
                <a:gd name="T7" fmla="*/ 15 h 32"/>
                <a:gd name="T8" fmla="*/ 1 w 72"/>
                <a:gd name="T9" fmla="*/ 28 h 32"/>
                <a:gd name="T10" fmla="*/ 9 w 72"/>
                <a:gd name="T11" fmla="*/ 32 h 32"/>
                <a:gd name="T12" fmla="*/ 25 w 72"/>
                <a:gd name="T13" fmla="*/ 29 h 32"/>
                <a:gd name="T14" fmla="*/ 40 w 72"/>
                <a:gd name="T15" fmla="*/ 21 h 32"/>
                <a:gd name="T16" fmla="*/ 42 w 72"/>
                <a:gd name="T17" fmla="*/ 21 h 32"/>
                <a:gd name="T18" fmla="*/ 48 w 72"/>
                <a:gd name="T19" fmla="*/ 21 h 32"/>
                <a:gd name="T20" fmla="*/ 62 w 72"/>
                <a:gd name="T21" fmla="*/ 19 h 32"/>
                <a:gd name="T22" fmla="*/ 69 w 72"/>
                <a:gd name="T23" fmla="*/ 2 h 32"/>
                <a:gd name="T24" fmla="*/ 65 w 72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32">
                  <a:moveTo>
                    <a:pt x="65" y="0"/>
                  </a:moveTo>
                  <a:cubicBezTo>
                    <a:pt x="61" y="0"/>
                    <a:pt x="55" y="3"/>
                    <a:pt x="53" y="3"/>
                  </a:cubicBezTo>
                  <a:cubicBezTo>
                    <a:pt x="49" y="3"/>
                    <a:pt x="32" y="5"/>
                    <a:pt x="29" y="5"/>
                  </a:cubicBezTo>
                  <a:cubicBezTo>
                    <a:pt x="27" y="6"/>
                    <a:pt x="20" y="13"/>
                    <a:pt x="18" y="15"/>
                  </a:cubicBezTo>
                  <a:cubicBezTo>
                    <a:pt x="16" y="17"/>
                    <a:pt x="3" y="20"/>
                    <a:pt x="1" y="28"/>
                  </a:cubicBezTo>
                  <a:cubicBezTo>
                    <a:pt x="0" y="31"/>
                    <a:pt x="4" y="32"/>
                    <a:pt x="9" y="32"/>
                  </a:cubicBezTo>
                  <a:cubicBezTo>
                    <a:pt x="15" y="32"/>
                    <a:pt x="22" y="30"/>
                    <a:pt x="25" y="29"/>
                  </a:cubicBezTo>
                  <a:cubicBezTo>
                    <a:pt x="30" y="27"/>
                    <a:pt x="28" y="21"/>
                    <a:pt x="40" y="21"/>
                  </a:cubicBezTo>
                  <a:cubicBezTo>
                    <a:pt x="40" y="21"/>
                    <a:pt x="41" y="21"/>
                    <a:pt x="42" y="21"/>
                  </a:cubicBezTo>
                  <a:cubicBezTo>
                    <a:pt x="44" y="21"/>
                    <a:pt x="46" y="21"/>
                    <a:pt x="48" y="21"/>
                  </a:cubicBezTo>
                  <a:cubicBezTo>
                    <a:pt x="57" y="21"/>
                    <a:pt x="60" y="20"/>
                    <a:pt x="62" y="19"/>
                  </a:cubicBezTo>
                  <a:cubicBezTo>
                    <a:pt x="64" y="17"/>
                    <a:pt x="72" y="6"/>
                    <a:pt x="69" y="2"/>
                  </a:cubicBezTo>
                  <a:cubicBezTo>
                    <a:pt x="69" y="1"/>
                    <a:pt x="67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64"/>
            <p:cNvSpPr/>
            <p:nvPr/>
          </p:nvSpPr>
          <p:spPr bwMode="auto">
            <a:xfrm>
              <a:off x="-10853736" y="-15129"/>
              <a:ext cx="122238" cy="44450"/>
            </a:xfrm>
            <a:custGeom>
              <a:avLst/>
              <a:gdLst>
                <a:gd name="T0" fmla="*/ 8 w 58"/>
                <a:gd name="T1" fmla="*/ 0 h 21"/>
                <a:gd name="T2" fmla="*/ 4 w 58"/>
                <a:gd name="T3" fmla="*/ 1 h 21"/>
                <a:gd name="T4" fmla="*/ 0 w 58"/>
                <a:gd name="T5" fmla="*/ 10 h 21"/>
                <a:gd name="T6" fmla="*/ 15 w 58"/>
                <a:gd name="T7" fmla="*/ 14 h 21"/>
                <a:gd name="T8" fmla="*/ 37 w 58"/>
                <a:gd name="T9" fmla="*/ 20 h 21"/>
                <a:gd name="T10" fmla="*/ 41 w 58"/>
                <a:gd name="T11" fmla="*/ 21 h 21"/>
                <a:gd name="T12" fmla="*/ 50 w 58"/>
                <a:gd name="T13" fmla="*/ 12 h 21"/>
                <a:gd name="T14" fmla="*/ 44 w 58"/>
                <a:gd name="T15" fmla="*/ 4 h 21"/>
                <a:gd name="T16" fmla="*/ 40 w 58"/>
                <a:gd name="T17" fmla="*/ 4 h 21"/>
                <a:gd name="T18" fmla="*/ 31 w 58"/>
                <a:gd name="T19" fmla="*/ 5 h 21"/>
                <a:gd name="T20" fmla="*/ 22 w 58"/>
                <a:gd name="T21" fmla="*/ 6 h 21"/>
                <a:gd name="T22" fmla="*/ 16 w 58"/>
                <a:gd name="T23" fmla="*/ 4 h 21"/>
                <a:gd name="T24" fmla="*/ 8 w 58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21"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10"/>
                    <a:pt x="15" y="14"/>
                  </a:cubicBezTo>
                  <a:cubicBezTo>
                    <a:pt x="23" y="17"/>
                    <a:pt x="29" y="17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4" y="21"/>
                    <a:pt x="43" y="17"/>
                    <a:pt x="50" y="12"/>
                  </a:cubicBezTo>
                  <a:cubicBezTo>
                    <a:pt x="58" y="6"/>
                    <a:pt x="49" y="8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7" y="4"/>
                    <a:pt x="34" y="4"/>
                    <a:pt x="31" y="5"/>
                  </a:cubicBezTo>
                  <a:cubicBezTo>
                    <a:pt x="28" y="5"/>
                    <a:pt x="24" y="6"/>
                    <a:pt x="22" y="6"/>
                  </a:cubicBezTo>
                  <a:cubicBezTo>
                    <a:pt x="19" y="6"/>
                    <a:pt x="17" y="6"/>
                    <a:pt x="16" y="4"/>
                  </a:cubicBezTo>
                  <a:cubicBezTo>
                    <a:pt x="13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65"/>
            <p:cNvSpPr/>
            <p:nvPr/>
          </p:nvSpPr>
          <p:spPr bwMode="auto">
            <a:xfrm>
              <a:off x="-10802936" y="-48466"/>
              <a:ext cx="66675" cy="34925"/>
            </a:xfrm>
            <a:custGeom>
              <a:avLst/>
              <a:gdLst>
                <a:gd name="T0" fmla="*/ 16 w 32"/>
                <a:gd name="T1" fmla="*/ 0 h 17"/>
                <a:gd name="T2" fmla="*/ 13 w 32"/>
                <a:gd name="T3" fmla="*/ 1 h 17"/>
                <a:gd name="T4" fmla="*/ 0 w 32"/>
                <a:gd name="T5" fmla="*/ 7 h 17"/>
                <a:gd name="T6" fmla="*/ 2 w 32"/>
                <a:gd name="T7" fmla="*/ 16 h 17"/>
                <a:gd name="T8" fmla="*/ 3 w 32"/>
                <a:gd name="T9" fmla="*/ 16 h 17"/>
                <a:gd name="T10" fmla="*/ 9 w 32"/>
                <a:gd name="T11" fmla="*/ 17 h 17"/>
                <a:gd name="T12" fmla="*/ 18 w 32"/>
                <a:gd name="T13" fmla="*/ 17 h 17"/>
                <a:gd name="T14" fmla="*/ 27 w 32"/>
                <a:gd name="T15" fmla="*/ 14 h 17"/>
                <a:gd name="T16" fmla="*/ 16 w 3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7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8" y="3"/>
                    <a:pt x="0" y="7"/>
                    <a:pt x="0" y="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7" y="16"/>
                    <a:pt x="9" y="17"/>
                  </a:cubicBezTo>
                  <a:cubicBezTo>
                    <a:pt x="12" y="17"/>
                    <a:pt x="15" y="17"/>
                    <a:pt x="18" y="17"/>
                  </a:cubicBezTo>
                  <a:cubicBezTo>
                    <a:pt x="21" y="17"/>
                    <a:pt x="25" y="17"/>
                    <a:pt x="27" y="14"/>
                  </a:cubicBezTo>
                  <a:cubicBezTo>
                    <a:pt x="32" y="8"/>
                    <a:pt x="22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66"/>
            <p:cNvSpPr/>
            <p:nvPr/>
          </p:nvSpPr>
          <p:spPr bwMode="auto">
            <a:xfrm>
              <a:off x="-10926761" y="43609"/>
              <a:ext cx="241300" cy="92075"/>
            </a:xfrm>
            <a:custGeom>
              <a:avLst/>
              <a:gdLst>
                <a:gd name="T0" fmla="*/ 88 w 114"/>
                <a:gd name="T1" fmla="*/ 0 h 43"/>
                <a:gd name="T2" fmla="*/ 86 w 114"/>
                <a:gd name="T3" fmla="*/ 0 h 43"/>
                <a:gd name="T4" fmla="*/ 69 w 114"/>
                <a:gd name="T5" fmla="*/ 4 h 43"/>
                <a:gd name="T6" fmla="*/ 76 w 114"/>
                <a:gd name="T7" fmla="*/ 16 h 43"/>
                <a:gd name="T8" fmla="*/ 65 w 114"/>
                <a:gd name="T9" fmla="*/ 20 h 43"/>
                <a:gd name="T10" fmla="*/ 60 w 114"/>
                <a:gd name="T11" fmla="*/ 16 h 43"/>
                <a:gd name="T12" fmla="*/ 42 w 114"/>
                <a:gd name="T13" fmla="*/ 6 h 43"/>
                <a:gd name="T14" fmla="*/ 38 w 114"/>
                <a:gd name="T15" fmla="*/ 7 h 43"/>
                <a:gd name="T16" fmla="*/ 14 w 114"/>
                <a:gd name="T17" fmla="*/ 11 h 43"/>
                <a:gd name="T18" fmla="*/ 5 w 114"/>
                <a:gd name="T19" fmla="*/ 23 h 43"/>
                <a:gd name="T20" fmla="*/ 5 w 114"/>
                <a:gd name="T21" fmla="*/ 27 h 43"/>
                <a:gd name="T22" fmla="*/ 6 w 114"/>
                <a:gd name="T23" fmla="*/ 27 h 43"/>
                <a:gd name="T24" fmla="*/ 10 w 114"/>
                <a:gd name="T25" fmla="*/ 26 h 43"/>
                <a:gd name="T26" fmla="*/ 17 w 114"/>
                <a:gd name="T27" fmla="*/ 25 h 43"/>
                <a:gd name="T28" fmla="*/ 26 w 114"/>
                <a:gd name="T29" fmla="*/ 27 h 43"/>
                <a:gd name="T30" fmla="*/ 43 w 114"/>
                <a:gd name="T31" fmla="*/ 32 h 43"/>
                <a:gd name="T32" fmla="*/ 34 w 114"/>
                <a:gd name="T33" fmla="*/ 36 h 43"/>
                <a:gd name="T34" fmla="*/ 44 w 114"/>
                <a:gd name="T35" fmla="*/ 43 h 43"/>
                <a:gd name="T36" fmla="*/ 49 w 114"/>
                <a:gd name="T37" fmla="*/ 41 h 43"/>
                <a:gd name="T38" fmla="*/ 67 w 114"/>
                <a:gd name="T39" fmla="*/ 34 h 43"/>
                <a:gd name="T40" fmla="*/ 79 w 114"/>
                <a:gd name="T41" fmla="*/ 36 h 43"/>
                <a:gd name="T42" fmla="*/ 90 w 114"/>
                <a:gd name="T43" fmla="*/ 34 h 43"/>
                <a:gd name="T44" fmla="*/ 108 w 114"/>
                <a:gd name="T45" fmla="*/ 26 h 43"/>
                <a:gd name="T46" fmla="*/ 112 w 114"/>
                <a:gd name="T47" fmla="*/ 18 h 43"/>
                <a:gd name="T48" fmla="*/ 106 w 114"/>
                <a:gd name="T49" fmla="*/ 13 h 43"/>
                <a:gd name="T50" fmla="*/ 102 w 114"/>
                <a:gd name="T51" fmla="*/ 14 h 43"/>
                <a:gd name="T52" fmla="*/ 98 w 114"/>
                <a:gd name="T53" fmla="*/ 13 h 43"/>
                <a:gd name="T54" fmla="*/ 92 w 114"/>
                <a:gd name="T55" fmla="*/ 6 h 43"/>
                <a:gd name="T56" fmla="*/ 88 w 114"/>
                <a:gd name="T5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43">
                  <a:moveTo>
                    <a:pt x="88" y="0"/>
                  </a:moveTo>
                  <a:cubicBezTo>
                    <a:pt x="88" y="0"/>
                    <a:pt x="87" y="0"/>
                    <a:pt x="86" y="0"/>
                  </a:cubicBezTo>
                  <a:cubicBezTo>
                    <a:pt x="80" y="0"/>
                    <a:pt x="62" y="1"/>
                    <a:pt x="69" y="4"/>
                  </a:cubicBezTo>
                  <a:cubicBezTo>
                    <a:pt x="76" y="6"/>
                    <a:pt x="76" y="16"/>
                    <a:pt x="76" y="16"/>
                  </a:cubicBezTo>
                  <a:cubicBezTo>
                    <a:pt x="72" y="17"/>
                    <a:pt x="68" y="20"/>
                    <a:pt x="65" y="20"/>
                  </a:cubicBezTo>
                  <a:cubicBezTo>
                    <a:pt x="63" y="20"/>
                    <a:pt x="62" y="19"/>
                    <a:pt x="60" y="16"/>
                  </a:cubicBezTo>
                  <a:cubicBezTo>
                    <a:pt x="56" y="9"/>
                    <a:pt x="48" y="6"/>
                    <a:pt x="42" y="6"/>
                  </a:cubicBezTo>
                  <a:cubicBezTo>
                    <a:pt x="40" y="6"/>
                    <a:pt x="39" y="6"/>
                    <a:pt x="38" y="7"/>
                  </a:cubicBezTo>
                  <a:cubicBezTo>
                    <a:pt x="33" y="9"/>
                    <a:pt x="13" y="7"/>
                    <a:pt x="14" y="11"/>
                  </a:cubicBezTo>
                  <a:cubicBezTo>
                    <a:pt x="14" y="16"/>
                    <a:pt x="9" y="23"/>
                    <a:pt x="5" y="23"/>
                  </a:cubicBezTo>
                  <a:cubicBezTo>
                    <a:pt x="0" y="24"/>
                    <a:pt x="3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8" y="27"/>
                    <a:pt x="10" y="26"/>
                  </a:cubicBezTo>
                  <a:cubicBezTo>
                    <a:pt x="11" y="26"/>
                    <a:pt x="13" y="25"/>
                    <a:pt x="17" y="25"/>
                  </a:cubicBezTo>
                  <a:cubicBezTo>
                    <a:pt x="19" y="25"/>
                    <a:pt x="22" y="26"/>
                    <a:pt x="26" y="27"/>
                  </a:cubicBezTo>
                  <a:cubicBezTo>
                    <a:pt x="41" y="30"/>
                    <a:pt x="45" y="30"/>
                    <a:pt x="43" y="32"/>
                  </a:cubicBezTo>
                  <a:cubicBezTo>
                    <a:pt x="41" y="35"/>
                    <a:pt x="31" y="34"/>
                    <a:pt x="34" y="36"/>
                  </a:cubicBezTo>
                  <a:cubicBezTo>
                    <a:pt x="36" y="38"/>
                    <a:pt x="39" y="43"/>
                    <a:pt x="44" y="43"/>
                  </a:cubicBezTo>
                  <a:cubicBezTo>
                    <a:pt x="46" y="43"/>
                    <a:pt x="47" y="42"/>
                    <a:pt x="49" y="41"/>
                  </a:cubicBezTo>
                  <a:cubicBezTo>
                    <a:pt x="58" y="36"/>
                    <a:pt x="59" y="34"/>
                    <a:pt x="67" y="34"/>
                  </a:cubicBezTo>
                  <a:cubicBezTo>
                    <a:pt x="72" y="34"/>
                    <a:pt x="73" y="36"/>
                    <a:pt x="79" y="36"/>
                  </a:cubicBezTo>
                  <a:cubicBezTo>
                    <a:pt x="81" y="36"/>
                    <a:pt x="85" y="36"/>
                    <a:pt x="90" y="34"/>
                  </a:cubicBezTo>
                  <a:cubicBezTo>
                    <a:pt x="107" y="30"/>
                    <a:pt x="108" y="26"/>
                    <a:pt x="108" y="26"/>
                  </a:cubicBezTo>
                  <a:cubicBezTo>
                    <a:pt x="108" y="26"/>
                    <a:pt x="114" y="21"/>
                    <a:pt x="112" y="18"/>
                  </a:cubicBezTo>
                  <a:cubicBezTo>
                    <a:pt x="110" y="15"/>
                    <a:pt x="108" y="13"/>
                    <a:pt x="106" y="13"/>
                  </a:cubicBezTo>
                  <a:cubicBezTo>
                    <a:pt x="105" y="13"/>
                    <a:pt x="104" y="14"/>
                    <a:pt x="102" y="14"/>
                  </a:cubicBezTo>
                  <a:cubicBezTo>
                    <a:pt x="101" y="14"/>
                    <a:pt x="100" y="14"/>
                    <a:pt x="98" y="13"/>
                  </a:cubicBezTo>
                  <a:cubicBezTo>
                    <a:pt x="94" y="9"/>
                    <a:pt x="95" y="13"/>
                    <a:pt x="92" y="6"/>
                  </a:cubicBezTo>
                  <a:cubicBezTo>
                    <a:pt x="89" y="0"/>
                    <a:pt x="91" y="0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67"/>
            <p:cNvSpPr>
              <a:spLocks noEditPoints="1"/>
            </p:cNvSpPr>
            <p:nvPr/>
          </p:nvSpPr>
          <p:spPr bwMode="auto">
            <a:xfrm>
              <a:off x="-10648948" y="148384"/>
              <a:ext cx="125413" cy="120650"/>
            </a:xfrm>
            <a:custGeom>
              <a:avLst/>
              <a:gdLst>
                <a:gd name="T0" fmla="*/ 22 w 59"/>
                <a:gd name="T1" fmla="*/ 56 h 57"/>
                <a:gd name="T2" fmla="*/ 21 w 59"/>
                <a:gd name="T3" fmla="*/ 57 h 57"/>
                <a:gd name="T4" fmla="*/ 22 w 59"/>
                <a:gd name="T5" fmla="*/ 57 h 57"/>
                <a:gd name="T6" fmla="*/ 22 w 59"/>
                <a:gd name="T7" fmla="*/ 56 h 57"/>
                <a:gd name="T8" fmla="*/ 35 w 59"/>
                <a:gd name="T9" fmla="*/ 0 h 57"/>
                <a:gd name="T10" fmla="*/ 32 w 59"/>
                <a:gd name="T11" fmla="*/ 1 h 57"/>
                <a:gd name="T12" fmla="*/ 11 w 59"/>
                <a:gd name="T13" fmla="*/ 7 h 57"/>
                <a:gd name="T14" fmla="*/ 11 w 59"/>
                <a:gd name="T15" fmla="*/ 18 h 57"/>
                <a:gd name="T16" fmla="*/ 0 w 59"/>
                <a:gd name="T17" fmla="*/ 23 h 57"/>
                <a:gd name="T18" fmla="*/ 4 w 59"/>
                <a:gd name="T19" fmla="*/ 37 h 57"/>
                <a:gd name="T20" fmla="*/ 16 w 59"/>
                <a:gd name="T21" fmla="*/ 47 h 57"/>
                <a:gd name="T22" fmla="*/ 22 w 59"/>
                <a:gd name="T23" fmla="*/ 56 h 57"/>
                <a:gd name="T24" fmla="*/ 34 w 59"/>
                <a:gd name="T25" fmla="*/ 49 h 57"/>
                <a:gd name="T26" fmla="*/ 44 w 59"/>
                <a:gd name="T27" fmla="*/ 46 h 57"/>
                <a:gd name="T28" fmla="*/ 45 w 59"/>
                <a:gd name="T29" fmla="*/ 46 h 57"/>
                <a:gd name="T30" fmla="*/ 44 w 59"/>
                <a:gd name="T31" fmla="*/ 46 h 57"/>
                <a:gd name="T32" fmla="*/ 46 w 59"/>
                <a:gd name="T33" fmla="*/ 39 h 57"/>
                <a:gd name="T34" fmla="*/ 48 w 59"/>
                <a:gd name="T35" fmla="*/ 28 h 57"/>
                <a:gd name="T36" fmla="*/ 41 w 59"/>
                <a:gd name="T37" fmla="*/ 17 h 57"/>
                <a:gd name="T38" fmla="*/ 51 w 59"/>
                <a:gd name="T39" fmla="*/ 6 h 57"/>
                <a:gd name="T40" fmla="*/ 35 w 59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57">
                  <a:moveTo>
                    <a:pt x="22" y="56"/>
                  </a:moveTo>
                  <a:cubicBezTo>
                    <a:pt x="21" y="56"/>
                    <a:pt x="21" y="57"/>
                    <a:pt x="21" y="57"/>
                  </a:cubicBezTo>
                  <a:cubicBezTo>
                    <a:pt x="21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moveTo>
                    <a:pt x="35" y="0"/>
                  </a:moveTo>
                  <a:cubicBezTo>
                    <a:pt x="34" y="0"/>
                    <a:pt x="33" y="1"/>
                    <a:pt x="32" y="1"/>
                  </a:cubicBezTo>
                  <a:cubicBezTo>
                    <a:pt x="27" y="5"/>
                    <a:pt x="11" y="7"/>
                    <a:pt x="11" y="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4"/>
                    <a:pt x="4" y="37"/>
                  </a:cubicBezTo>
                  <a:cubicBezTo>
                    <a:pt x="9" y="40"/>
                    <a:pt x="20" y="43"/>
                    <a:pt x="16" y="47"/>
                  </a:cubicBezTo>
                  <a:cubicBezTo>
                    <a:pt x="13" y="49"/>
                    <a:pt x="20" y="54"/>
                    <a:pt x="22" y="56"/>
                  </a:cubicBezTo>
                  <a:cubicBezTo>
                    <a:pt x="24" y="54"/>
                    <a:pt x="29" y="51"/>
                    <a:pt x="34" y="49"/>
                  </a:cubicBezTo>
                  <a:cubicBezTo>
                    <a:pt x="39" y="47"/>
                    <a:pt x="43" y="46"/>
                    <a:pt x="44" y="46"/>
                  </a:cubicBezTo>
                  <a:cubicBezTo>
                    <a:pt x="44" y="46"/>
                    <a:pt x="45" y="46"/>
                    <a:pt x="45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5" y="42"/>
                    <a:pt x="46" y="39"/>
                  </a:cubicBezTo>
                  <a:cubicBezTo>
                    <a:pt x="47" y="35"/>
                    <a:pt x="48" y="28"/>
                    <a:pt x="48" y="28"/>
                  </a:cubicBezTo>
                  <a:cubicBezTo>
                    <a:pt x="48" y="28"/>
                    <a:pt x="51" y="18"/>
                    <a:pt x="41" y="17"/>
                  </a:cubicBezTo>
                  <a:cubicBezTo>
                    <a:pt x="32" y="17"/>
                    <a:pt x="59" y="6"/>
                    <a:pt x="51" y="6"/>
                  </a:cubicBezTo>
                  <a:cubicBezTo>
                    <a:pt x="44" y="6"/>
                    <a:pt x="40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68"/>
            <p:cNvSpPr/>
            <p:nvPr/>
          </p:nvSpPr>
          <p:spPr bwMode="auto">
            <a:xfrm>
              <a:off x="-10666411" y="42021"/>
              <a:ext cx="200025" cy="92075"/>
            </a:xfrm>
            <a:custGeom>
              <a:avLst/>
              <a:gdLst>
                <a:gd name="T0" fmla="*/ 30 w 94"/>
                <a:gd name="T1" fmla="*/ 0 h 43"/>
                <a:gd name="T2" fmla="*/ 25 w 94"/>
                <a:gd name="T3" fmla="*/ 1 h 43"/>
                <a:gd name="T4" fmla="*/ 20 w 94"/>
                <a:gd name="T5" fmla="*/ 12 h 43"/>
                <a:gd name="T6" fmla="*/ 6 w 94"/>
                <a:gd name="T7" fmla="*/ 2 h 43"/>
                <a:gd name="T8" fmla="*/ 5 w 94"/>
                <a:gd name="T9" fmla="*/ 2 h 43"/>
                <a:gd name="T10" fmla="*/ 6 w 94"/>
                <a:gd name="T11" fmla="*/ 14 h 43"/>
                <a:gd name="T12" fmla="*/ 4 w 94"/>
                <a:gd name="T13" fmla="*/ 26 h 43"/>
                <a:gd name="T14" fmla="*/ 11 w 94"/>
                <a:gd name="T15" fmla="*/ 32 h 43"/>
                <a:gd name="T16" fmla="*/ 13 w 94"/>
                <a:gd name="T17" fmla="*/ 43 h 43"/>
                <a:gd name="T18" fmla="*/ 18 w 94"/>
                <a:gd name="T19" fmla="*/ 42 h 43"/>
                <a:gd name="T20" fmla="*/ 38 w 94"/>
                <a:gd name="T21" fmla="*/ 40 h 43"/>
                <a:gd name="T22" fmla="*/ 45 w 94"/>
                <a:gd name="T23" fmla="*/ 40 h 43"/>
                <a:gd name="T24" fmla="*/ 51 w 94"/>
                <a:gd name="T25" fmla="*/ 40 h 43"/>
                <a:gd name="T26" fmla="*/ 58 w 94"/>
                <a:gd name="T27" fmla="*/ 40 h 43"/>
                <a:gd name="T28" fmla="*/ 81 w 94"/>
                <a:gd name="T29" fmla="*/ 38 h 43"/>
                <a:gd name="T30" fmla="*/ 94 w 94"/>
                <a:gd name="T31" fmla="*/ 33 h 43"/>
                <a:gd name="T32" fmla="*/ 85 w 94"/>
                <a:gd name="T33" fmla="*/ 16 h 43"/>
                <a:gd name="T34" fmla="*/ 84 w 94"/>
                <a:gd name="T35" fmla="*/ 16 h 43"/>
                <a:gd name="T36" fmla="*/ 74 w 94"/>
                <a:gd name="T37" fmla="*/ 21 h 43"/>
                <a:gd name="T38" fmla="*/ 63 w 94"/>
                <a:gd name="T39" fmla="*/ 10 h 43"/>
                <a:gd name="T40" fmla="*/ 60 w 94"/>
                <a:gd name="T41" fmla="*/ 1 h 43"/>
                <a:gd name="T42" fmla="*/ 50 w 94"/>
                <a:gd name="T43" fmla="*/ 0 h 43"/>
                <a:gd name="T44" fmla="*/ 39 w 94"/>
                <a:gd name="T45" fmla="*/ 0 h 43"/>
                <a:gd name="T46" fmla="*/ 30 w 94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4" h="43">
                  <a:moveTo>
                    <a:pt x="30" y="0"/>
                  </a:moveTo>
                  <a:cubicBezTo>
                    <a:pt x="27" y="0"/>
                    <a:pt x="25" y="0"/>
                    <a:pt x="25" y="1"/>
                  </a:cubicBezTo>
                  <a:cubicBezTo>
                    <a:pt x="25" y="4"/>
                    <a:pt x="20" y="12"/>
                    <a:pt x="20" y="12"/>
                  </a:cubicBezTo>
                  <a:cubicBezTo>
                    <a:pt x="15" y="6"/>
                    <a:pt x="10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2" y="3"/>
                    <a:pt x="8" y="10"/>
                    <a:pt x="6" y="14"/>
                  </a:cubicBezTo>
                  <a:cubicBezTo>
                    <a:pt x="5" y="17"/>
                    <a:pt x="9" y="24"/>
                    <a:pt x="4" y="26"/>
                  </a:cubicBezTo>
                  <a:cubicBezTo>
                    <a:pt x="0" y="28"/>
                    <a:pt x="4" y="25"/>
                    <a:pt x="11" y="32"/>
                  </a:cubicBezTo>
                  <a:cubicBezTo>
                    <a:pt x="16" y="38"/>
                    <a:pt x="8" y="43"/>
                    <a:pt x="13" y="43"/>
                  </a:cubicBezTo>
                  <a:cubicBezTo>
                    <a:pt x="14" y="43"/>
                    <a:pt x="15" y="43"/>
                    <a:pt x="18" y="42"/>
                  </a:cubicBezTo>
                  <a:cubicBezTo>
                    <a:pt x="25" y="40"/>
                    <a:pt x="32" y="40"/>
                    <a:pt x="38" y="40"/>
                  </a:cubicBezTo>
                  <a:cubicBezTo>
                    <a:pt x="41" y="40"/>
                    <a:pt x="43" y="40"/>
                    <a:pt x="45" y="40"/>
                  </a:cubicBezTo>
                  <a:cubicBezTo>
                    <a:pt x="47" y="40"/>
                    <a:pt x="49" y="40"/>
                    <a:pt x="51" y="40"/>
                  </a:cubicBezTo>
                  <a:cubicBezTo>
                    <a:pt x="54" y="40"/>
                    <a:pt x="56" y="40"/>
                    <a:pt x="58" y="40"/>
                  </a:cubicBezTo>
                  <a:cubicBezTo>
                    <a:pt x="70" y="39"/>
                    <a:pt x="81" y="38"/>
                    <a:pt x="81" y="38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88" y="18"/>
                    <a:pt x="85" y="16"/>
                  </a:cubicBezTo>
                  <a:cubicBezTo>
                    <a:pt x="85" y="16"/>
                    <a:pt x="84" y="16"/>
                    <a:pt x="84" y="16"/>
                  </a:cubicBezTo>
                  <a:cubicBezTo>
                    <a:pt x="80" y="16"/>
                    <a:pt x="74" y="21"/>
                    <a:pt x="74" y="21"/>
                  </a:cubicBezTo>
                  <a:cubicBezTo>
                    <a:pt x="74" y="21"/>
                    <a:pt x="63" y="12"/>
                    <a:pt x="63" y="10"/>
                  </a:cubicBezTo>
                  <a:cubicBezTo>
                    <a:pt x="63" y="7"/>
                    <a:pt x="64" y="2"/>
                    <a:pt x="60" y="1"/>
                  </a:cubicBezTo>
                  <a:cubicBezTo>
                    <a:pt x="58" y="0"/>
                    <a:pt x="54" y="0"/>
                    <a:pt x="50" y="0"/>
                  </a:cubicBezTo>
                  <a:cubicBezTo>
                    <a:pt x="46" y="0"/>
                    <a:pt x="42" y="0"/>
                    <a:pt x="39" y="0"/>
                  </a:cubicBezTo>
                  <a:cubicBezTo>
                    <a:pt x="36" y="0"/>
                    <a:pt x="33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69"/>
            <p:cNvSpPr/>
            <p:nvPr/>
          </p:nvSpPr>
          <p:spPr bwMode="auto">
            <a:xfrm>
              <a:off x="-10442573" y="159496"/>
              <a:ext cx="523875" cy="479425"/>
            </a:xfrm>
            <a:custGeom>
              <a:avLst/>
              <a:gdLst>
                <a:gd name="T0" fmla="*/ 97 w 247"/>
                <a:gd name="T1" fmla="*/ 2 h 226"/>
                <a:gd name="T2" fmla="*/ 91 w 247"/>
                <a:gd name="T3" fmla="*/ 4 h 226"/>
                <a:gd name="T4" fmla="*/ 88 w 247"/>
                <a:gd name="T5" fmla="*/ 12 h 226"/>
                <a:gd name="T6" fmla="*/ 87 w 247"/>
                <a:gd name="T7" fmla="*/ 33 h 226"/>
                <a:gd name="T8" fmla="*/ 68 w 247"/>
                <a:gd name="T9" fmla="*/ 6 h 226"/>
                <a:gd name="T10" fmla="*/ 57 w 247"/>
                <a:gd name="T11" fmla="*/ 2 h 226"/>
                <a:gd name="T12" fmla="*/ 35 w 247"/>
                <a:gd name="T13" fmla="*/ 4 h 226"/>
                <a:gd name="T14" fmla="*/ 20 w 247"/>
                <a:gd name="T15" fmla="*/ 54 h 226"/>
                <a:gd name="T16" fmla="*/ 72 w 247"/>
                <a:gd name="T17" fmla="*/ 69 h 226"/>
                <a:gd name="T18" fmla="*/ 74 w 247"/>
                <a:gd name="T19" fmla="*/ 69 h 226"/>
                <a:gd name="T20" fmla="*/ 102 w 247"/>
                <a:gd name="T21" fmla="*/ 58 h 226"/>
                <a:gd name="T22" fmla="*/ 122 w 247"/>
                <a:gd name="T23" fmla="*/ 92 h 226"/>
                <a:gd name="T24" fmla="*/ 131 w 247"/>
                <a:gd name="T25" fmla="*/ 107 h 226"/>
                <a:gd name="T26" fmla="*/ 143 w 247"/>
                <a:gd name="T27" fmla="*/ 119 h 226"/>
                <a:gd name="T28" fmla="*/ 120 w 247"/>
                <a:gd name="T29" fmla="*/ 154 h 226"/>
                <a:gd name="T30" fmla="*/ 111 w 247"/>
                <a:gd name="T31" fmla="*/ 151 h 226"/>
                <a:gd name="T32" fmla="*/ 94 w 247"/>
                <a:gd name="T33" fmla="*/ 148 h 226"/>
                <a:gd name="T34" fmla="*/ 86 w 247"/>
                <a:gd name="T35" fmla="*/ 186 h 226"/>
                <a:gd name="T36" fmla="*/ 121 w 247"/>
                <a:gd name="T37" fmla="*/ 171 h 226"/>
                <a:gd name="T38" fmla="*/ 142 w 247"/>
                <a:gd name="T39" fmla="*/ 199 h 226"/>
                <a:gd name="T40" fmla="*/ 165 w 247"/>
                <a:gd name="T41" fmla="*/ 225 h 226"/>
                <a:gd name="T42" fmla="*/ 190 w 247"/>
                <a:gd name="T43" fmla="*/ 226 h 226"/>
                <a:gd name="T44" fmla="*/ 184 w 247"/>
                <a:gd name="T45" fmla="*/ 210 h 226"/>
                <a:gd name="T46" fmla="*/ 172 w 247"/>
                <a:gd name="T47" fmla="*/ 185 h 226"/>
                <a:gd name="T48" fmla="*/ 188 w 247"/>
                <a:gd name="T49" fmla="*/ 208 h 226"/>
                <a:gd name="T50" fmla="*/ 210 w 247"/>
                <a:gd name="T51" fmla="*/ 193 h 226"/>
                <a:gd name="T52" fmla="*/ 189 w 247"/>
                <a:gd name="T53" fmla="*/ 149 h 226"/>
                <a:gd name="T54" fmla="*/ 212 w 247"/>
                <a:gd name="T55" fmla="*/ 135 h 226"/>
                <a:gd name="T56" fmla="*/ 222 w 247"/>
                <a:gd name="T57" fmla="*/ 157 h 226"/>
                <a:gd name="T58" fmla="*/ 237 w 247"/>
                <a:gd name="T59" fmla="*/ 146 h 226"/>
                <a:gd name="T60" fmla="*/ 247 w 247"/>
                <a:gd name="T61" fmla="*/ 123 h 226"/>
                <a:gd name="T62" fmla="*/ 211 w 247"/>
                <a:gd name="T63" fmla="*/ 114 h 226"/>
                <a:gd name="T64" fmla="*/ 204 w 247"/>
                <a:gd name="T65" fmla="*/ 114 h 226"/>
                <a:gd name="T66" fmla="*/ 190 w 247"/>
                <a:gd name="T67" fmla="*/ 96 h 226"/>
                <a:gd name="T68" fmla="*/ 199 w 247"/>
                <a:gd name="T69" fmla="*/ 86 h 226"/>
                <a:gd name="T70" fmla="*/ 202 w 247"/>
                <a:gd name="T71" fmla="*/ 86 h 226"/>
                <a:gd name="T72" fmla="*/ 183 w 247"/>
                <a:gd name="T73" fmla="*/ 58 h 226"/>
                <a:gd name="T74" fmla="*/ 174 w 247"/>
                <a:gd name="T75" fmla="*/ 58 h 226"/>
                <a:gd name="T76" fmla="*/ 153 w 247"/>
                <a:gd name="T77" fmla="*/ 47 h 226"/>
                <a:gd name="T78" fmla="*/ 145 w 247"/>
                <a:gd name="T79" fmla="*/ 34 h 226"/>
                <a:gd name="T80" fmla="*/ 140 w 247"/>
                <a:gd name="T81" fmla="*/ 15 h 226"/>
                <a:gd name="T82" fmla="*/ 110 w 247"/>
                <a:gd name="T83" fmla="*/ 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26">
                  <a:moveTo>
                    <a:pt x="104" y="0"/>
                  </a:moveTo>
                  <a:cubicBezTo>
                    <a:pt x="102" y="0"/>
                    <a:pt x="100" y="0"/>
                    <a:pt x="97" y="2"/>
                  </a:cubicBezTo>
                  <a:cubicBezTo>
                    <a:pt x="94" y="4"/>
                    <a:pt x="93" y="4"/>
                    <a:pt x="92" y="4"/>
                  </a:cubicBezTo>
                  <a:cubicBezTo>
                    <a:pt x="92" y="4"/>
                    <a:pt x="91" y="4"/>
                    <a:pt x="91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9" y="4"/>
                    <a:pt x="88" y="4"/>
                    <a:pt x="88" y="12"/>
                  </a:cubicBezTo>
                  <a:cubicBezTo>
                    <a:pt x="87" y="24"/>
                    <a:pt x="93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1" y="32"/>
                    <a:pt x="73" y="22"/>
                    <a:pt x="73" y="2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2"/>
                    <a:pt x="49" y="1"/>
                    <a:pt x="46" y="1"/>
                  </a:cubicBezTo>
                  <a:cubicBezTo>
                    <a:pt x="43" y="1"/>
                    <a:pt x="39" y="1"/>
                    <a:pt x="35" y="4"/>
                  </a:cubicBezTo>
                  <a:cubicBezTo>
                    <a:pt x="26" y="10"/>
                    <a:pt x="17" y="17"/>
                    <a:pt x="14" y="24"/>
                  </a:cubicBezTo>
                  <a:cubicBezTo>
                    <a:pt x="12" y="30"/>
                    <a:pt x="20" y="52"/>
                    <a:pt x="20" y="54"/>
                  </a:cubicBezTo>
                  <a:cubicBezTo>
                    <a:pt x="20" y="56"/>
                    <a:pt x="0" y="74"/>
                    <a:pt x="22" y="74"/>
                  </a:cubicBezTo>
                  <a:cubicBezTo>
                    <a:pt x="43" y="74"/>
                    <a:pt x="63" y="69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7" y="69"/>
                    <a:pt x="81" y="67"/>
                    <a:pt x="86" y="64"/>
                  </a:cubicBezTo>
                  <a:cubicBezTo>
                    <a:pt x="92" y="61"/>
                    <a:pt x="97" y="58"/>
                    <a:pt x="102" y="58"/>
                  </a:cubicBezTo>
                  <a:cubicBezTo>
                    <a:pt x="107" y="58"/>
                    <a:pt x="111" y="60"/>
                    <a:pt x="113" y="67"/>
                  </a:cubicBezTo>
                  <a:cubicBezTo>
                    <a:pt x="122" y="88"/>
                    <a:pt x="126" y="91"/>
                    <a:pt x="122" y="92"/>
                  </a:cubicBezTo>
                  <a:cubicBezTo>
                    <a:pt x="117" y="94"/>
                    <a:pt x="117" y="102"/>
                    <a:pt x="121" y="105"/>
                  </a:cubicBezTo>
                  <a:cubicBezTo>
                    <a:pt x="122" y="106"/>
                    <a:pt x="126" y="107"/>
                    <a:pt x="131" y="107"/>
                  </a:cubicBezTo>
                  <a:cubicBezTo>
                    <a:pt x="138" y="107"/>
                    <a:pt x="146" y="106"/>
                    <a:pt x="149" y="106"/>
                  </a:cubicBezTo>
                  <a:cubicBezTo>
                    <a:pt x="153" y="106"/>
                    <a:pt x="155" y="109"/>
                    <a:pt x="143" y="119"/>
                  </a:cubicBezTo>
                  <a:cubicBezTo>
                    <a:pt x="131" y="129"/>
                    <a:pt x="134" y="140"/>
                    <a:pt x="130" y="145"/>
                  </a:cubicBezTo>
                  <a:cubicBezTo>
                    <a:pt x="125" y="150"/>
                    <a:pt x="123" y="154"/>
                    <a:pt x="120" y="154"/>
                  </a:cubicBezTo>
                  <a:cubicBezTo>
                    <a:pt x="120" y="154"/>
                    <a:pt x="120" y="154"/>
                    <a:pt x="120" y="154"/>
                  </a:cubicBezTo>
                  <a:cubicBezTo>
                    <a:pt x="118" y="154"/>
                    <a:pt x="115" y="152"/>
                    <a:pt x="111" y="151"/>
                  </a:cubicBezTo>
                  <a:cubicBezTo>
                    <a:pt x="107" y="149"/>
                    <a:pt x="102" y="147"/>
                    <a:pt x="98" y="147"/>
                  </a:cubicBezTo>
                  <a:cubicBezTo>
                    <a:pt x="97" y="147"/>
                    <a:pt x="95" y="147"/>
                    <a:pt x="94" y="148"/>
                  </a:cubicBezTo>
                  <a:cubicBezTo>
                    <a:pt x="87" y="152"/>
                    <a:pt x="84" y="171"/>
                    <a:pt x="84" y="174"/>
                  </a:cubicBezTo>
                  <a:cubicBezTo>
                    <a:pt x="84" y="177"/>
                    <a:pt x="82" y="186"/>
                    <a:pt x="86" y="186"/>
                  </a:cubicBezTo>
                  <a:cubicBezTo>
                    <a:pt x="86" y="186"/>
                    <a:pt x="87" y="186"/>
                    <a:pt x="88" y="185"/>
                  </a:cubicBezTo>
                  <a:cubicBezTo>
                    <a:pt x="96" y="181"/>
                    <a:pt x="121" y="171"/>
                    <a:pt x="121" y="171"/>
                  </a:cubicBezTo>
                  <a:cubicBezTo>
                    <a:pt x="121" y="171"/>
                    <a:pt x="122" y="184"/>
                    <a:pt x="128" y="186"/>
                  </a:cubicBezTo>
                  <a:cubicBezTo>
                    <a:pt x="134" y="188"/>
                    <a:pt x="133" y="194"/>
                    <a:pt x="142" y="199"/>
                  </a:cubicBezTo>
                  <a:cubicBezTo>
                    <a:pt x="152" y="204"/>
                    <a:pt x="159" y="224"/>
                    <a:pt x="159" y="224"/>
                  </a:cubicBezTo>
                  <a:cubicBezTo>
                    <a:pt x="159" y="224"/>
                    <a:pt x="160" y="225"/>
                    <a:pt x="165" y="225"/>
                  </a:cubicBezTo>
                  <a:cubicBezTo>
                    <a:pt x="171" y="225"/>
                    <a:pt x="182" y="226"/>
                    <a:pt x="182" y="226"/>
                  </a:cubicBezTo>
                  <a:cubicBezTo>
                    <a:pt x="182" y="226"/>
                    <a:pt x="187" y="226"/>
                    <a:pt x="190" y="226"/>
                  </a:cubicBezTo>
                  <a:cubicBezTo>
                    <a:pt x="192" y="226"/>
                    <a:pt x="193" y="226"/>
                    <a:pt x="192" y="225"/>
                  </a:cubicBezTo>
                  <a:cubicBezTo>
                    <a:pt x="189" y="222"/>
                    <a:pt x="189" y="219"/>
                    <a:pt x="184" y="210"/>
                  </a:cubicBezTo>
                  <a:cubicBezTo>
                    <a:pt x="179" y="203"/>
                    <a:pt x="165" y="183"/>
                    <a:pt x="169" y="183"/>
                  </a:cubicBezTo>
                  <a:cubicBezTo>
                    <a:pt x="170" y="183"/>
                    <a:pt x="170" y="184"/>
                    <a:pt x="172" y="185"/>
                  </a:cubicBezTo>
                  <a:cubicBezTo>
                    <a:pt x="183" y="191"/>
                    <a:pt x="192" y="202"/>
                    <a:pt x="191" y="205"/>
                  </a:cubicBezTo>
                  <a:cubicBezTo>
                    <a:pt x="191" y="207"/>
                    <a:pt x="187" y="208"/>
                    <a:pt x="188" y="208"/>
                  </a:cubicBezTo>
                  <a:cubicBezTo>
                    <a:pt x="189" y="208"/>
                    <a:pt x="190" y="208"/>
                    <a:pt x="194" y="207"/>
                  </a:cubicBezTo>
                  <a:cubicBezTo>
                    <a:pt x="205" y="204"/>
                    <a:pt x="213" y="196"/>
                    <a:pt x="210" y="193"/>
                  </a:cubicBezTo>
                  <a:cubicBezTo>
                    <a:pt x="208" y="189"/>
                    <a:pt x="212" y="187"/>
                    <a:pt x="206" y="179"/>
                  </a:cubicBezTo>
                  <a:cubicBezTo>
                    <a:pt x="201" y="171"/>
                    <a:pt x="185" y="160"/>
                    <a:pt x="189" y="149"/>
                  </a:cubicBezTo>
                  <a:cubicBezTo>
                    <a:pt x="192" y="139"/>
                    <a:pt x="194" y="130"/>
                    <a:pt x="194" y="130"/>
                  </a:cubicBezTo>
                  <a:cubicBezTo>
                    <a:pt x="194" y="130"/>
                    <a:pt x="214" y="131"/>
                    <a:pt x="212" y="135"/>
                  </a:cubicBezTo>
                  <a:cubicBezTo>
                    <a:pt x="211" y="139"/>
                    <a:pt x="213" y="152"/>
                    <a:pt x="213" y="152"/>
                  </a:cubicBezTo>
                  <a:cubicBezTo>
                    <a:pt x="213" y="152"/>
                    <a:pt x="216" y="157"/>
                    <a:pt x="222" y="157"/>
                  </a:cubicBezTo>
                  <a:cubicBezTo>
                    <a:pt x="223" y="157"/>
                    <a:pt x="224" y="157"/>
                    <a:pt x="226" y="156"/>
                  </a:cubicBezTo>
                  <a:cubicBezTo>
                    <a:pt x="234" y="154"/>
                    <a:pt x="237" y="146"/>
                    <a:pt x="237" y="146"/>
                  </a:cubicBezTo>
                  <a:cubicBezTo>
                    <a:pt x="237" y="146"/>
                    <a:pt x="246" y="139"/>
                    <a:pt x="244" y="134"/>
                  </a:cubicBezTo>
                  <a:cubicBezTo>
                    <a:pt x="243" y="129"/>
                    <a:pt x="247" y="123"/>
                    <a:pt x="247" y="123"/>
                  </a:cubicBezTo>
                  <a:cubicBezTo>
                    <a:pt x="247" y="123"/>
                    <a:pt x="228" y="117"/>
                    <a:pt x="218" y="115"/>
                  </a:cubicBezTo>
                  <a:cubicBezTo>
                    <a:pt x="215" y="114"/>
                    <a:pt x="213" y="114"/>
                    <a:pt x="211" y="114"/>
                  </a:cubicBezTo>
                  <a:cubicBezTo>
                    <a:pt x="210" y="114"/>
                    <a:pt x="209" y="114"/>
                    <a:pt x="207" y="114"/>
                  </a:cubicBezTo>
                  <a:cubicBezTo>
                    <a:pt x="206" y="114"/>
                    <a:pt x="205" y="114"/>
                    <a:pt x="204" y="114"/>
                  </a:cubicBezTo>
                  <a:cubicBezTo>
                    <a:pt x="200" y="114"/>
                    <a:pt x="197" y="114"/>
                    <a:pt x="194" y="110"/>
                  </a:cubicBezTo>
                  <a:cubicBezTo>
                    <a:pt x="189" y="102"/>
                    <a:pt x="189" y="103"/>
                    <a:pt x="190" y="96"/>
                  </a:cubicBezTo>
                  <a:cubicBezTo>
                    <a:pt x="191" y="88"/>
                    <a:pt x="189" y="87"/>
                    <a:pt x="196" y="86"/>
                  </a:cubicBezTo>
                  <a:cubicBezTo>
                    <a:pt x="197" y="86"/>
                    <a:pt x="198" y="86"/>
                    <a:pt x="199" y="86"/>
                  </a:cubicBezTo>
                  <a:cubicBezTo>
                    <a:pt x="199" y="86"/>
                    <a:pt x="200" y="86"/>
                    <a:pt x="200" y="86"/>
                  </a:cubicBezTo>
                  <a:cubicBezTo>
                    <a:pt x="201" y="86"/>
                    <a:pt x="202" y="86"/>
                    <a:pt x="202" y="86"/>
                  </a:cubicBezTo>
                  <a:cubicBezTo>
                    <a:pt x="205" y="86"/>
                    <a:pt x="206" y="85"/>
                    <a:pt x="204" y="80"/>
                  </a:cubicBezTo>
                  <a:cubicBezTo>
                    <a:pt x="201" y="71"/>
                    <a:pt x="186" y="60"/>
                    <a:pt x="183" y="58"/>
                  </a:cubicBezTo>
                  <a:cubicBezTo>
                    <a:pt x="182" y="57"/>
                    <a:pt x="181" y="57"/>
                    <a:pt x="181" y="57"/>
                  </a:cubicBezTo>
                  <a:cubicBezTo>
                    <a:pt x="179" y="57"/>
                    <a:pt x="177" y="58"/>
                    <a:pt x="174" y="58"/>
                  </a:cubicBezTo>
                  <a:cubicBezTo>
                    <a:pt x="170" y="58"/>
                    <a:pt x="181" y="43"/>
                    <a:pt x="171" y="43"/>
                  </a:cubicBezTo>
                  <a:cubicBezTo>
                    <a:pt x="161" y="43"/>
                    <a:pt x="156" y="46"/>
                    <a:pt x="153" y="47"/>
                  </a:cubicBezTo>
                  <a:cubicBezTo>
                    <a:pt x="153" y="47"/>
                    <a:pt x="152" y="47"/>
                    <a:pt x="152" y="47"/>
                  </a:cubicBezTo>
                  <a:cubicBezTo>
                    <a:pt x="150" y="47"/>
                    <a:pt x="151" y="41"/>
                    <a:pt x="145" y="34"/>
                  </a:cubicBezTo>
                  <a:cubicBezTo>
                    <a:pt x="138" y="27"/>
                    <a:pt x="138" y="32"/>
                    <a:pt x="138" y="27"/>
                  </a:cubicBezTo>
                  <a:cubicBezTo>
                    <a:pt x="138" y="21"/>
                    <a:pt x="153" y="20"/>
                    <a:pt x="140" y="15"/>
                  </a:cubicBezTo>
                  <a:cubicBezTo>
                    <a:pt x="127" y="11"/>
                    <a:pt x="137" y="13"/>
                    <a:pt x="123" y="7"/>
                  </a:cubicBezTo>
                  <a:cubicBezTo>
                    <a:pt x="110" y="1"/>
                    <a:pt x="113" y="2"/>
                    <a:pt x="110" y="1"/>
                  </a:cubicBezTo>
                  <a:cubicBezTo>
                    <a:pt x="108" y="1"/>
                    <a:pt x="106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70"/>
            <p:cNvSpPr/>
            <p:nvPr/>
          </p:nvSpPr>
          <p:spPr bwMode="auto">
            <a:xfrm>
              <a:off x="-10436223" y="469059"/>
              <a:ext cx="139700" cy="107950"/>
            </a:xfrm>
            <a:custGeom>
              <a:avLst/>
              <a:gdLst>
                <a:gd name="T0" fmla="*/ 27 w 66"/>
                <a:gd name="T1" fmla="*/ 0 h 51"/>
                <a:gd name="T2" fmla="*/ 18 w 66"/>
                <a:gd name="T3" fmla="*/ 10 h 51"/>
                <a:gd name="T4" fmla="*/ 12 w 66"/>
                <a:gd name="T5" fmla="*/ 27 h 51"/>
                <a:gd name="T6" fmla="*/ 0 w 66"/>
                <a:gd name="T7" fmla="*/ 39 h 51"/>
                <a:gd name="T8" fmla="*/ 17 w 66"/>
                <a:gd name="T9" fmla="*/ 51 h 51"/>
                <a:gd name="T10" fmla="*/ 39 w 66"/>
                <a:gd name="T11" fmla="*/ 35 h 51"/>
                <a:gd name="T12" fmla="*/ 40 w 66"/>
                <a:gd name="T13" fmla="*/ 35 h 51"/>
                <a:gd name="T14" fmla="*/ 42 w 66"/>
                <a:gd name="T15" fmla="*/ 39 h 51"/>
                <a:gd name="T16" fmla="*/ 46 w 66"/>
                <a:gd name="T17" fmla="*/ 44 h 51"/>
                <a:gd name="T18" fmla="*/ 50 w 66"/>
                <a:gd name="T19" fmla="*/ 43 h 51"/>
                <a:gd name="T20" fmla="*/ 62 w 66"/>
                <a:gd name="T21" fmla="*/ 35 h 51"/>
                <a:gd name="T22" fmla="*/ 54 w 66"/>
                <a:gd name="T23" fmla="*/ 24 h 51"/>
                <a:gd name="T24" fmla="*/ 42 w 66"/>
                <a:gd name="T25" fmla="*/ 8 h 51"/>
                <a:gd name="T26" fmla="*/ 28 w 66"/>
                <a:gd name="T27" fmla="*/ 0 h 51"/>
                <a:gd name="T28" fmla="*/ 27 w 66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51">
                  <a:moveTo>
                    <a:pt x="27" y="0"/>
                  </a:moveTo>
                  <a:cubicBezTo>
                    <a:pt x="24" y="0"/>
                    <a:pt x="18" y="8"/>
                    <a:pt x="18" y="10"/>
                  </a:cubicBezTo>
                  <a:cubicBezTo>
                    <a:pt x="18" y="12"/>
                    <a:pt x="21" y="25"/>
                    <a:pt x="12" y="27"/>
                  </a:cubicBezTo>
                  <a:cubicBezTo>
                    <a:pt x="2" y="30"/>
                    <a:pt x="0" y="39"/>
                    <a:pt x="0" y="39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4" y="43"/>
                    <a:pt x="34" y="38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2" y="35"/>
                    <a:pt x="41" y="37"/>
                    <a:pt x="42" y="39"/>
                  </a:cubicBezTo>
                  <a:cubicBezTo>
                    <a:pt x="42" y="42"/>
                    <a:pt x="43" y="44"/>
                    <a:pt x="46" y="44"/>
                  </a:cubicBezTo>
                  <a:cubicBezTo>
                    <a:pt x="47" y="44"/>
                    <a:pt x="49" y="44"/>
                    <a:pt x="50" y="43"/>
                  </a:cubicBezTo>
                  <a:cubicBezTo>
                    <a:pt x="63" y="40"/>
                    <a:pt x="66" y="39"/>
                    <a:pt x="62" y="35"/>
                  </a:cubicBezTo>
                  <a:cubicBezTo>
                    <a:pt x="58" y="31"/>
                    <a:pt x="61" y="36"/>
                    <a:pt x="54" y="24"/>
                  </a:cubicBezTo>
                  <a:cubicBezTo>
                    <a:pt x="46" y="11"/>
                    <a:pt x="52" y="12"/>
                    <a:pt x="42" y="8"/>
                  </a:cubicBezTo>
                  <a:cubicBezTo>
                    <a:pt x="33" y="4"/>
                    <a:pt x="31" y="2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71"/>
            <p:cNvSpPr/>
            <p:nvPr/>
          </p:nvSpPr>
          <p:spPr bwMode="auto">
            <a:xfrm>
              <a:off x="-10401298" y="584946"/>
              <a:ext cx="61913" cy="31750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5 h 15"/>
                <a:gd name="T4" fmla="*/ 10 w 29"/>
                <a:gd name="T5" fmla="*/ 15 h 15"/>
                <a:gd name="T6" fmla="*/ 23 w 29"/>
                <a:gd name="T7" fmla="*/ 13 h 15"/>
                <a:gd name="T8" fmla="*/ 29 w 29"/>
                <a:gd name="T9" fmla="*/ 2 h 15"/>
                <a:gd name="T10" fmla="*/ 25 w 29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5"/>
                  </a:cubicBezTo>
                  <a:cubicBezTo>
                    <a:pt x="9" y="15"/>
                    <a:pt x="9" y="15"/>
                    <a:pt x="10" y="15"/>
                  </a:cubicBezTo>
                  <a:cubicBezTo>
                    <a:pt x="17" y="15"/>
                    <a:pt x="23" y="13"/>
                    <a:pt x="23" y="1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5" name="Freeform 72"/>
            <p:cNvSpPr/>
            <p:nvPr/>
          </p:nvSpPr>
          <p:spPr bwMode="auto">
            <a:xfrm>
              <a:off x="-10336211" y="619871"/>
              <a:ext cx="47625" cy="38100"/>
            </a:xfrm>
            <a:custGeom>
              <a:avLst/>
              <a:gdLst>
                <a:gd name="T0" fmla="*/ 13 w 23"/>
                <a:gd name="T1" fmla="*/ 0 h 18"/>
                <a:gd name="T2" fmla="*/ 9 w 23"/>
                <a:gd name="T3" fmla="*/ 14 h 18"/>
                <a:gd name="T4" fmla="*/ 19 w 23"/>
                <a:gd name="T5" fmla="*/ 18 h 18"/>
                <a:gd name="T6" fmla="*/ 21 w 23"/>
                <a:gd name="T7" fmla="*/ 15 h 18"/>
                <a:gd name="T8" fmla="*/ 20 w 23"/>
                <a:gd name="T9" fmla="*/ 6 h 18"/>
                <a:gd name="T10" fmla="*/ 13 w 2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8">
                  <a:moveTo>
                    <a:pt x="13" y="0"/>
                  </a:moveTo>
                  <a:cubicBezTo>
                    <a:pt x="13" y="7"/>
                    <a:pt x="0" y="13"/>
                    <a:pt x="9" y="14"/>
                  </a:cubicBezTo>
                  <a:cubicBezTo>
                    <a:pt x="15" y="15"/>
                    <a:pt x="17" y="18"/>
                    <a:pt x="19" y="18"/>
                  </a:cubicBezTo>
                  <a:cubicBezTo>
                    <a:pt x="20" y="18"/>
                    <a:pt x="20" y="17"/>
                    <a:pt x="21" y="15"/>
                  </a:cubicBezTo>
                  <a:cubicBezTo>
                    <a:pt x="23" y="10"/>
                    <a:pt x="19" y="9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6" name="Freeform 73"/>
            <p:cNvSpPr/>
            <p:nvPr/>
          </p:nvSpPr>
          <p:spPr bwMode="auto">
            <a:xfrm>
              <a:off x="-10099673" y="691309"/>
              <a:ext cx="19050" cy="20638"/>
            </a:xfrm>
            <a:custGeom>
              <a:avLst/>
              <a:gdLst>
                <a:gd name="T0" fmla="*/ 2 w 9"/>
                <a:gd name="T1" fmla="*/ 0 h 10"/>
                <a:gd name="T2" fmla="*/ 6 w 9"/>
                <a:gd name="T3" fmla="*/ 10 h 10"/>
                <a:gd name="T4" fmla="*/ 8 w 9"/>
                <a:gd name="T5" fmla="*/ 7 h 10"/>
                <a:gd name="T6" fmla="*/ 2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2" y="0"/>
                  </a:moveTo>
                  <a:cubicBezTo>
                    <a:pt x="0" y="6"/>
                    <a:pt x="4" y="10"/>
                    <a:pt x="6" y="10"/>
                  </a:cubicBezTo>
                  <a:cubicBezTo>
                    <a:pt x="8" y="10"/>
                    <a:pt x="9" y="9"/>
                    <a:pt x="8" y="7"/>
                  </a:cubicBezTo>
                  <a:cubicBezTo>
                    <a:pt x="7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7" name="Freeform 74"/>
            <p:cNvSpPr/>
            <p:nvPr/>
          </p:nvSpPr>
          <p:spPr bwMode="auto">
            <a:xfrm>
              <a:off x="-10037761" y="645271"/>
              <a:ext cx="23813" cy="15875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6 h 8"/>
                <a:gd name="T4" fmla="*/ 8 w 11"/>
                <a:gd name="T5" fmla="*/ 8 h 8"/>
                <a:gd name="T6" fmla="*/ 9 w 11"/>
                <a:gd name="T7" fmla="*/ 8 h 8"/>
                <a:gd name="T8" fmla="*/ 10 w 11"/>
                <a:gd name="T9" fmla="*/ 1 h 8"/>
                <a:gd name="T10" fmla="*/ 0 w 1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" y="7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1" y="8"/>
                    <a:pt x="10" y="1"/>
                    <a:pt x="1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8" name="Freeform 75"/>
            <p:cNvSpPr/>
            <p:nvPr/>
          </p:nvSpPr>
          <p:spPr bwMode="auto">
            <a:xfrm>
              <a:off x="-10364786" y="846884"/>
              <a:ext cx="34925" cy="26988"/>
            </a:xfrm>
            <a:custGeom>
              <a:avLst/>
              <a:gdLst>
                <a:gd name="T0" fmla="*/ 14 w 16"/>
                <a:gd name="T1" fmla="*/ 0 h 13"/>
                <a:gd name="T2" fmla="*/ 0 w 16"/>
                <a:gd name="T3" fmla="*/ 12 h 13"/>
                <a:gd name="T4" fmla="*/ 6 w 16"/>
                <a:gd name="T5" fmla="*/ 13 h 13"/>
                <a:gd name="T6" fmla="*/ 11 w 16"/>
                <a:gd name="T7" fmla="*/ 11 h 13"/>
                <a:gd name="T8" fmla="*/ 14 w 1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3" y="13"/>
                    <a:pt x="6" y="13"/>
                  </a:cubicBezTo>
                  <a:cubicBezTo>
                    <a:pt x="8" y="13"/>
                    <a:pt x="10" y="13"/>
                    <a:pt x="11" y="11"/>
                  </a:cubicBezTo>
                  <a:cubicBezTo>
                    <a:pt x="14" y="6"/>
                    <a:pt x="16" y="2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9" name="Freeform 76"/>
            <p:cNvSpPr/>
            <p:nvPr/>
          </p:nvSpPr>
          <p:spPr bwMode="auto">
            <a:xfrm>
              <a:off x="-11455398" y="832596"/>
              <a:ext cx="47625" cy="80963"/>
            </a:xfrm>
            <a:custGeom>
              <a:avLst/>
              <a:gdLst>
                <a:gd name="T0" fmla="*/ 6 w 22"/>
                <a:gd name="T1" fmla="*/ 0 h 38"/>
                <a:gd name="T2" fmla="*/ 5 w 22"/>
                <a:gd name="T3" fmla="*/ 10 h 38"/>
                <a:gd name="T4" fmla="*/ 8 w 22"/>
                <a:gd name="T5" fmla="*/ 27 h 38"/>
                <a:gd name="T6" fmla="*/ 17 w 22"/>
                <a:gd name="T7" fmla="*/ 38 h 38"/>
                <a:gd name="T8" fmla="*/ 19 w 22"/>
                <a:gd name="T9" fmla="*/ 37 h 38"/>
                <a:gd name="T10" fmla="*/ 18 w 22"/>
                <a:gd name="T11" fmla="*/ 27 h 38"/>
                <a:gd name="T12" fmla="*/ 12 w 22"/>
                <a:gd name="T13" fmla="*/ 15 h 38"/>
                <a:gd name="T14" fmla="*/ 10 w 22"/>
                <a:gd name="T15" fmla="*/ 5 h 38"/>
                <a:gd name="T16" fmla="*/ 6 w 2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8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8" y="27"/>
                  </a:cubicBezTo>
                  <a:cubicBezTo>
                    <a:pt x="7" y="33"/>
                    <a:pt x="13" y="38"/>
                    <a:pt x="17" y="38"/>
                  </a:cubicBezTo>
                  <a:cubicBezTo>
                    <a:pt x="18" y="38"/>
                    <a:pt x="18" y="38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0" name="Freeform 77"/>
            <p:cNvSpPr/>
            <p:nvPr/>
          </p:nvSpPr>
          <p:spPr bwMode="auto">
            <a:xfrm>
              <a:off x="-11450636" y="935784"/>
              <a:ext cx="38100" cy="33338"/>
            </a:xfrm>
            <a:custGeom>
              <a:avLst/>
              <a:gdLst>
                <a:gd name="T0" fmla="*/ 11 w 18"/>
                <a:gd name="T1" fmla="*/ 0 h 16"/>
                <a:gd name="T2" fmla="*/ 3 w 18"/>
                <a:gd name="T3" fmla="*/ 6 h 16"/>
                <a:gd name="T4" fmla="*/ 11 w 18"/>
                <a:gd name="T5" fmla="*/ 14 h 16"/>
                <a:gd name="T6" fmla="*/ 6 w 18"/>
                <a:gd name="T7" fmla="*/ 16 h 16"/>
                <a:gd name="T8" fmla="*/ 9 w 18"/>
                <a:gd name="T9" fmla="*/ 16 h 16"/>
                <a:gd name="T10" fmla="*/ 18 w 18"/>
                <a:gd name="T11" fmla="*/ 7 h 16"/>
                <a:gd name="T12" fmla="*/ 11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11" y="0"/>
                  </a:moveTo>
                  <a:cubicBezTo>
                    <a:pt x="7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9" y="15"/>
                    <a:pt x="6" y="16"/>
                    <a:pt x="6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4" y="14"/>
                    <a:pt x="18" y="7"/>
                    <a:pt x="18" y="7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1" name="Freeform 78"/>
            <p:cNvSpPr/>
            <p:nvPr/>
          </p:nvSpPr>
          <p:spPr bwMode="auto">
            <a:xfrm>
              <a:off x="-11433173" y="975471"/>
              <a:ext cx="15875" cy="6350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1 h 3"/>
                <a:gd name="T4" fmla="*/ 5 w 8"/>
                <a:gd name="T5" fmla="*/ 3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8" y="3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2" name="Freeform 79"/>
            <p:cNvSpPr/>
            <p:nvPr/>
          </p:nvSpPr>
          <p:spPr bwMode="auto">
            <a:xfrm>
              <a:off x="-11426823" y="986584"/>
              <a:ext cx="19050" cy="9525"/>
            </a:xfrm>
            <a:custGeom>
              <a:avLst/>
              <a:gdLst>
                <a:gd name="T0" fmla="*/ 4 w 9"/>
                <a:gd name="T1" fmla="*/ 0 h 5"/>
                <a:gd name="T2" fmla="*/ 2 w 9"/>
                <a:gd name="T3" fmla="*/ 1 h 5"/>
                <a:gd name="T4" fmla="*/ 4 w 9"/>
                <a:gd name="T5" fmla="*/ 5 h 5"/>
                <a:gd name="T6" fmla="*/ 9 w 9"/>
                <a:gd name="T7" fmla="*/ 3 h 5"/>
                <a:gd name="T8" fmla="*/ 4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4" y="5"/>
                    <a:pt x="4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3" name="Freeform 80"/>
            <p:cNvSpPr/>
            <p:nvPr/>
          </p:nvSpPr>
          <p:spPr bwMode="auto">
            <a:xfrm>
              <a:off x="-12203111" y="945309"/>
              <a:ext cx="82550" cy="30163"/>
            </a:xfrm>
            <a:custGeom>
              <a:avLst/>
              <a:gdLst>
                <a:gd name="T0" fmla="*/ 39 w 39"/>
                <a:gd name="T1" fmla="*/ 0 h 14"/>
                <a:gd name="T2" fmla="*/ 30 w 39"/>
                <a:gd name="T3" fmla="*/ 3 h 14"/>
                <a:gd name="T4" fmla="*/ 25 w 39"/>
                <a:gd name="T5" fmla="*/ 3 h 14"/>
                <a:gd name="T6" fmla="*/ 17 w 39"/>
                <a:gd name="T7" fmla="*/ 4 h 14"/>
                <a:gd name="T8" fmla="*/ 8 w 39"/>
                <a:gd name="T9" fmla="*/ 6 h 14"/>
                <a:gd name="T10" fmla="*/ 7 w 39"/>
                <a:gd name="T11" fmla="*/ 6 h 14"/>
                <a:gd name="T12" fmla="*/ 6 w 39"/>
                <a:gd name="T13" fmla="*/ 6 h 14"/>
                <a:gd name="T14" fmla="*/ 3 w 39"/>
                <a:gd name="T15" fmla="*/ 6 h 14"/>
                <a:gd name="T16" fmla="*/ 5 w 39"/>
                <a:gd name="T17" fmla="*/ 14 h 14"/>
                <a:gd name="T18" fmla="*/ 6 w 39"/>
                <a:gd name="T19" fmla="*/ 14 h 14"/>
                <a:gd name="T20" fmla="*/ 15 w 39"/>
                <a:gd name="T21" fmla="*/ 8 h 14"/>
                <a:gd name="T22" fmla="*/ 22 w 39"/>
                <a:gd name="T23" fmla="*/ 6 h 14"/>
                <a:gd name="T24" fmla="*/ 31 w 39"/>
                <a:gd name="T25" fmla="*/ 8 h 14"/>
                <a:gd name="T26" fmla="*/ 32 w 39"/>
                <a:gd name="T27" fmla="*/ 8 h 14"/>
                <a:gd name="T28" fmla="*/ 39 w 39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4">
                  <a:moveTo>
                    <a:pt x="39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28" y="3"/>
                    <a:pt x="25" y="3"/>
                  </a:cubicBezTo>
                  <a:cubicBezTo>
                    <a:pt x="23" y="3"/>
                    <a:pt x="20" y="3"/>
                    <a:pt x="17" y="4"/>
                  </a:cubicBezTo>
                  <a:cubicBezTo>
                    <a:pt x="13" y="5"/>
                    <a:pt x="10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7"/>
                    <a:pt x="2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9" y="13"/>
                    <a:pt x="8" y="11"/>
                    <a:pt x="15" y="8"/>
                  </a:cubicBezTo>
                  <a:cubicBezTo>
                    <a:pt x="17" y="7"/>
                    <a:pt x="20" y="6"/>
                    <a:pt x="22" y="6"/>
                  </a:cubicBezTo>
                  <a:cubicBezTo>
                    <a:pt x="26" y="6"/>
                    <a:pt x="29" y="8"/>
                    <a:pt x="31" y="8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5" y="8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4" name="Freeform 81"/>
            <p:cNvSpPr/>
            <p:nvPr/>
          </p:nvSpPr>
          <p:spPr bwMode="auto">
            <a:xfrm>
              <a:off x="-12069761" y="699246"/>
              <a:ext cx="57150" cy="31750"/>
            </a:xfrm>
            <a:custGeom>
              <a:avLst/>
              <a:gdLst>
                <a:gd name="T0" fmla="*/ 13 w 27"/>
                <a:gd name="T1" fmla="*/ 0 h 15"/>
                <a:gd name="T2" fmla="*/ 10 w 27"/>
                <a:gd name="T3" fmla="*/ 1 h 15"/>
                <a:gd name="T4" fmla="*/ 8 w 27"/>
                <a:gd name="T5" fmla="*/ 13 h 15"/>
                <a:gd name="T6" fmla="*/ 6 w 27"/>
                <a:gd name="T7" fmla="*/ 13 h 15"/>
                <a:gd name="T8" fmla="*/ 2 w 27"/>
                <a:gd name="T9" fmla="*/ 13 h 15"/>
                <a:gd name="T10" fmla="*/ 0 w 27"/>
                <a:gd name="T11" fmla="*/ 13 h 15"/>
                <a:gd name="T12" fmla="*/ 3 w 27"/>
                <a:gd name="T13" fmla="*/ 14 h 15"/>
                <a:gd name="T14" fmla="*/ 12 w 27"/>
                <a:gd name="T15" fmla="*/ 15 h 15"/>
                <a:gd name="T16" fmla="*/ 16 w 27"/>
                <a:gd name="T17" fmla="*/ 15 h 15"/>
                <a:gd name="T18" fmla="*/ 24 w 27"/>
                <a:gd name="T19" fmla="*/ 3 h 15"/>
                <a:gd name="T20" fmla="*/ 13 w 27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5">
                  <a:moveTo>
                    <a:pt x="13" y="0"/>
                  </a:moveTo>
                  <a:cubicBezTo>
                    <a:pt x="12" y="0"/>
                    <a:pt x="10" y="1"/>
                    <a:pt x="10" y="1"/>
                  </a:cubicBezTo>
                  <a:cubicBezTo>
                    <a:pt x="9" y="3"/>
                    <a:pt x="13" y="13"/>
                    <a:pt x="8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5" y="13"/>
                    <a:pt x="3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3"/>
                    <a:pt x="0" y="13"/>
                    <a:pt x="3" y="14"/>
                  </a:cubicBezTo>
                  <a:cubicBezTo>
                    <a:pt x="7" y="15"/>
                    <a:pt x="10" y="15"/>
                    <a:pt x="12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8" y="13"/>
                    <a:pt x="27" y="5"/>
                    <a:pt x="24" y="3"/>
                  </a:cubicBezTo>
                  <a:cubicBezTo>
                    <a:pt x="22" y="1"/>
                    <a:pt x="17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5" name="Freeform 82"/>
            <p:cNvSpPr/>
            <p:nvPr/>
          </p:nvSpPr>
          <p:spPr bwMode="auto">
            <a:xfrm>
              <a:off x="-12117386" y="380159"/>
              <a:ext cx="125413" cy="142875"/>
            </a:xfrm>
            <a:custGeom>
              <a:avLst/>
              <a:gdLst>
                <a:gd name="T0" fmla="*/ 23 w 59"/>
                <a:gd name="T1" fmla="*/ 0 h 68"/>
                <a:gd name="T2" fmla="*/ 20 w 59"/>
                <a:gd name="T3" fmla="*/ 1 h 68"/>
                <a:gd name="T4" fmla="*/ 0 w 59"/>
                <a:gd name="T5" fmla="*/ 57 h 68"/>
                <a:gd name="T6" fmla="*/ 6 w 59"/>
                <a:gd name="T7" fmla="*/ 58 h 68"/>
                <a:gd name="T8" fmla="*/ 10 w 59"/>
                <a:gd name="T9" fmla="*/ 68 h 68"/>
                <a:gd name="T10" fmla="*/ 19 w 59"/>
                <a:gd name="T11" fmla="*/ 58 h 68"/>
                <a:gd name="T12" fmla="*/ 24 w 59"/>
                <a:gd name="T13" fmla="*/ 48 h 68"/>
                <a:gd name="T14" fmla="*/ 51 w 59"/>
                <a:gd name="T15" fmla="*/ 38 h 68"/>
                <a:gd name="T16" fmla="*/ 56 w 59"/>
                <a:gd name="T17" fmla="*/ 31 h 68"/>
                <a:gd name="T18" fmla="*/ 57 w 59"/>
                <a:gd name="T19" fmla="*/ 19 h 68"/>
                <a:gd name="T20" fmla="*/ 49 w 59"/>
                <a:gd name="T21" fmla="*/ 16 h 68"/>
                <a:gd name="T22" fmla="*/ 38 w 59"/>
                <a:gd name="T23" fmla="*/ 7 h 68"/>
                <a:gd name="T24" fmla="*/ 36 w 59"/>
                <a:gd name="T25" fmla="*/ 8 h 68"/>
                <a:gd name="T26" fmla="*/ 18 w 59"/>
                <a:gd name="T27" fmla="*/ 14 h 68"/>
                <a:gd name="T28" fmla="*/ 23 w 59"/>
                <a:gd name="T2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68">
                  <a:moveTo>
                    <a:pt x="23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68"/>
                    <a:pt x="10" y="68"/>
                  </a:cubicBezTo>
                  <a:cubicBezTo>
                    <a:pt x="13" y="68"/>
                    <a:pt x="19" y="58"/>
                    <a:pt x="19" y="58"/>
                  </a:cubicBezTo>
                  <a:cubicBezTo>
                    <a:pt x="19" y="58"/>
                    <a:pt x="16" y="54"/>
                    <a:pt x="24" y="48"/>
                  </a:cubicBezTo>
                  <a:cubicBezTo>
                    <a:pt x="32" y="43"/>
                    <a:pt x="51" y="38"/>
                    <a:pt x="51" y="38"/>
                  </a:cubicBezTo>
                  <a:cubicBezTo>
                    <a:pt x="51" y="38"/>
                    <a:pt x="54" y="35"/>
                    <a:pt x="56" y="31"/>
                  </a:cubicBezTo>
                  <a:cubicBezTo>
                    <a:pt x="57" y="27"/>
                    <a:pt x="59" y="20"/>
                    <a:pt x="57" y="19"/>
                  </a:cubicBezTo>
                  <a:cubicBezTo>
                    <a:pt x="55" y="19"/>
                    <a:pt x="49" y="16"/>
                    <a:pt x="49" y="16"/>
                  </a:cubicBezTo>
                  <a:cubicBezTo>
                    <a:pt x="49" y="16"/>
                    <a:pt x="48" y="7"/>
                    <a:pt x="38" y="7"/>
                  </a:cubicBezTo>
                  <a:cubicBezTo>
                    <a:pt x="37" y="7"/>
                    <a:pt x="37" y="7"/>
                    <a:pt x="36" y="8"/>
                  </a:cubicBezTo>
                  <a:cubicBezTo>
                    <a:pt x="24" y="9"/>
                    <a:pt x="18" y="14"/>
                    <a:pt x="18" y="1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6" name="Freeform 83"/>
            <p:cNvSpPr>
              <a:spLocks noEditPoints="1"/>
            </p:cNvSpPr>
            <p:nvPr/>
          </p:nvSpPr>
          <p:spPr bwMode="auto">
            <a:xfrm>
              <a:off x="-9255123" y="392859"/>
              <a:ext cx="309563" cy="204788"/>
            </a:xfrm>
            <a:custGeom>
              <a:avLst/>
              <a:gdLst>
                <a:gd name="T0" fmla="*/ 35 w 146"/>
                <a:gd name="T1" fmla="*/ 2 h 97"/>
                <a:gd name="T2" fmla="*/ 34 w 146"/>
                <a:gd name="T3" fmla="*/ 2 h 97"/>
                <a:gd name="T4" fmla="*/ 35 w 146"/>
                <a:gd name="T5" fmla="*/ 2 h 97"/>
                <a:gd name="T6" fmla="*/ 125 w 146"/>
                <a:gd name="T7" fmla="*/ 0 h 97"/>
                <a:gd name="T8" fmla="*/ 123 w 146"/>
                <a:gd name="T9" fmla="*/ 2 h 97"/>
                <a:gd name="T10" fmla="*/ 116 w 146"/>
                <a:gd name="T11" fmla="*/ 2 h 97"/>
                <a:gd name="T12" fmla="*/ 103 w 146"/>
                <a:gd name="T13" fmla="*/ 5 h 97"/>
                <a:gd name="T14" fmla="*/ 104 w 146"/>
                <a:gd name="T15" fmla="*/ 10 h 97"/>
                <a:gd name="T16" fmla="*/ 96 w 146"/>
                <a:gd name="T17" fmla="*/ 17 h 97"/>
                <a:gd name="T18" fmla="*/ 95 w 146"/>
                <a:gd name="T19" fmla="*/ 17 h 97"/>
                <a:gd name="T20" fmla="*/ 68 w 146"/>
                <a:gd name="T21" fmla="*/ 15 h 97"/>
                <a:gd name="T22" fmla="*/ 64 w 146"/>
                <a:gd name="T23" fmla="*/ 15 h 97"/>
                <a:gd name="T24" fmla="*/ 59 w 146"/>
                <a:gd name="T25" fmla="*/ 26 h 97"/>
                <a:gd name="T26" fmla="*/ 56 w 146"/>
                <a:gd name="T27" fmla="*/ 28 h 97"/>
                <a:gd name="T28" fmla="*/ 46 w 146"/>
                <a:gd name="T29" fmla="*/ 26 h 97"/>
                <a:gd name="T30" fmla="*/ 40 w 146"/>
                <a:gd name="T31" fmla="*/ 7 h 97"/>
                <a:gd name="T32" fmla="*/ 34 w 146"/>
                <a:gd name="T33" fmla="*/ 2 h 97"/>
                <a:gd name="T34" fmla="*/ 16 w 146"/>
                <a:gd name="T35" fmla="*/ 12 h 97"/>
                <a:gd name="T36" fmla="*/ 9 w 146"/>
                <a:gd name="T37" fmla="*/ 24 h 97"/>
                <a:gd name="T38" fmla="*/ 2 w 146"/>
                <a:gd name="T39" fmla="*/ 31 h 97"/>
                <a:gd name="T40" fmla="*/ 25 w 146"/>
                <a:gd name="T41" fmla="*/ 35 h 97"/>
                <a:gd name="T42" fmla="*/ 32 w 146"/>
                <a:gd name="T43" fmla="*/ 41 h 97"/>
                <a:gd name="T44" fmla="*/ 23 w 146"/>
                <a:gd name="T45" fmla="*/ 47 h 97"/>
                <a:gd name="T46" fmla="*/ 9 w 146"/>
                <a:gd name="T47" fmla="*/ 50 h 97"/>
                <a:gd name="T48" fmla="*/ 13 w 146"/>
                <a:gd name="T49" fmla="*/ 59 h 97"/>
                <a:gd name="T50" fmla="*/ 17 w 146"/>
                <a:gd name="T51" fmla="*/ 59 h 97"/>
                <a:gd name="T52" fmla="*/ 19 w 146"/>
                <a:gd name="T53" fmla="*/ 59 h 97"/>
                <a:gd name="T54" fmla="*/ 20 w 146"/>
                <a:gd name="T55" fmla="*/ 59 h 97"/>
                <a:gd name="T56" fmla="*/ 22 w 146"/>
                <a:gd name="T57" fmla="*/ 59 h 97"/>
                <a:gd name="T58" fmla="*/ 29 w 146"/>
                <a:gd name="T59" fmla="*/ 68 h 97"/>
                <a:gd name="T60" fmla="*/ 33 w 146"/>
                <a:gd name="T61" fmla="*/ 73 h 97"/>
                <a:gd name="T62" fmla="*/ 31 w 146"/>
                <a:gd name="T63" fmla="*/ 73 h 97"/>
                <a:gd name="T64" fmla="*/ 21 w 146"/>
                <a:gd name="T65" fmla="*/ 81 h 97"/>
                <a:gd name="T66" fmla="*/ 30 w 146"/>
                <a:gd name="T67" fmla="*/ 85 h 97"/>
                <a:gd name="T68" fmla="*/ 39 w 146"/>
                <a:gd name="T69" fmla="*/ 84 h 97"/>
                <a:gd name="T70" fmla="*/ 44 w 146"/>
                <a:gd name="T71" fmla="*/ 90 h 97"/>
                <a:gd name="T72" fmla="*/ 44 w 146"/>
                <a:gd name="T73" fmla="*/ 89 h 97"/>
                <a:gd name="T74" fmla="*/ 69 w 146"/>
                <a:gd name="T75" fmla="*/ 94 h 97"/>
                <a:gd name="T76" fmla="*/ 79 w 146"/>
                <a:gd name="T77" fmla="*/ 97 h 97"/>
                <a:gd name="T78" fmla="*/ 86 w 146"/>
                <a:gd name="T79" fmla="*/ 93 h 97"/>
                <a:gd name="T80" fmla="*/ 93 w 146"/>
                <a:gd name="T81" fmla="*/ 89 h 97"/>
                <a:gd name="T82" fmla="*/ 109 w 146"/>
                <a:gd name="T83" fmla="*/ 82 h 97"/>
                <a:gd name="T84" fmla="*/ 116 w 146"/>
                <a:gd name="T85" fmla="*/ 74 h 97"/>
                <a:gd name="T86" fmla="*/ 130 w 146"/>
                <a:gd name="T87" fmla="*/ 62 h 97"/>
                <a:gd name="T88" fmla="*/ 142 w 146"/>
                <a:gd name="T89" fmla="*/ 52 h 97"/>
                <a:gd name="T90" fmla="*/ 143 w 146"/>
                <a:gd name="T91" fmla="*/ 34 h 97"/>
                <a:gd name="T92" fmla="*/ 131 w 146"/>
                <a:gd name="T93" fmla="*/ 26 h 97"/>
                <a:gd name="T94" fmla="*/ 136 w 146"/>
                <a:gd name="T95" fmla="*/ 17 h 97"/>
                <a:gd name="T96" fmla="*/ 127 w 146"/>
                <a:gd name="T97" fmla="*/ 3 h 97"/>
                <a:gd name="T98" fmla="*/ 125 w 146"/>
                <a:gd name="T9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97">
                  <a:moveTo>
                    <a:pt x="35" y="2"/>
                  </a:moveTo>
                  <a:cubicBezTo>
                    <a:pt x="35" y="2"/>
                    <a:pt x="35" y="2"/>
                    <a:pt x="34" y="2"/>
                  </a:cubicBezTo>
                  <a:cubicBezTo>
                    <a:pt x="35" y="2"/>
                    <a:pt x="35" y="2"/>
                    <a:pt x="35" y="2"/>
                  </a:cubicBezTo>
                  <a:moveTo>
                    <a:pt x="125" y="0"/>
                  </a:moveTo>
                  <a:cubicBezTo>
                    <a:pt x="124" y="0"/>
                    <a:pt x="123" y="2"/>
                    <a:pt x="123" y="2"/>
                  </a:cubicBezTo>
                  <a:cubicBezTo>
                    <a:pt x="123" y="2"/>
                    <a:pt x="120" y="2"/>
                    <a:pt x="116" y="2"/>
                  </a:cubicBezTo>
                  <a:cubicBezTo>
                    <a:pt x="112" y="2"/>
                    <a:pt x="106" y="2"/>
                    <a:pt x="103" y="5"/>
                  </a:cubicBezTo>
                  <a:cubicBezTo>
                    <a:pt x="98" y="9"/>
                    <a:pt x="104" y="10"/>
                    <a:pt x="104" y="10"/>
                  </a:cubicBezTo>
                  <a:cubicBezTo>
                    <a:pt x="104" y="10"/>
                    <a:pt x="98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3" y="16"/>
                    <a:pt x="84" y="17"/>
                    <a:pt x="68" y="15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52" y="15"/>
                    <a:pt x="58" y="25"/>
                    <a:pt x="59" y="26"/>
                  </a:cubicBezTo>
                  <a:cubicBezTo>
                    <a:pt x="60" y="27"/>
                    <a:pt x="58" y="28"/>
                    <a:pt x="56" y="28"/>
                  </a:cubicBezTo>
                  <a:cubicBezTo>
                    <a:pt x="53" y="28"/>
                    <a:pt x="50" y="27"/>
                    <a:pt x="46" y="26"/>
                  </a:cubicBezTo>
                  <a:cubicBezTo>
                    <a:pt x="39" y="24"/>
                    <a:pt x="49" y="12"/>
                    <a:pt x="40" y="7"/>
                  </a:cubicBezTo>
                  <a:cubicBezTo>
                    <a:pt x="35" y="4"/>
                    <a:pt x="34" y="3"/>
                    <a:pt x="34" y="2"/>
                  </a:cubicBezTo>
                  <a:cubicBezTo>
                    <a:pt x="31" y="4"/>
                    <a:pt x="16" y="9"/>
                    <a:pt x="16" y="12"/>
                  </a:cubicBezTo>
                  <a:cubicBezTo>
                    <a:pt x="15" y="15"/>
                    <a:pt x="10" y="21"/>
                    <a:pt x="9" y="24"/>
                  </a:cubicBezTo>
                  <a:cubicBezTo>
                    <a:pt x="8" y="27"/>
                    <a:pt x="3" y="29"/>
                    <a:pt x="2" y="31"/>
                  </a:cubicBezTo>
                  <a:cubicBezTo>
                    <a:pt x="0" y="33"/>
                    <a:pt x="21" y="35"/>
                    <a:pt x="25" y="35"/>
                  </a:cubicBezTo>
                  <a:cubicBezTo>
                    <a:pt x="30" y="35"/>
                    <a:pt x="29" y="37"/>
                    <a:pt x="32" y="41"/>
                  </a:cubicBezTo>
                  <a:cubicBezTo>
                    <a:pt x="34" y="44"/>
                    <a:pt x="23" y="47"/>
                    <a:pt x="23" y="47"/>
                  </a:cubicBezTo>
                  <a:cubicBezTo>
                    <a:pt x="23" y="47"/>
                    <a:pt x="11" y="49"/>
                    <a:pt x="9" y="50"/>
                  </a:cubicBezTo>
                  <a:cubicBezTo>
                    <a:pt x="6" y="52"/>
                    <a:pt x="7" y="58"/>
                    <a:pt x="13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8" y="59"/>
                    <a:pt x="18" y="59"/>
                    <a:pt x="19" y="59"/>
                  </a:cubicBezTo>
                  <a:cubicBezTo>
                    <a:pt x="19" y="59"/>
                    <a:pt x="20" y="59"/>
                    <a:pt x="20" y="59"/>
                  </a:cubicBezTo>
                  <a:cubicBezTo>
                    <a:pt x="21" y="59"/>
                    <a:pt x="21" y="59"/>
                    <a:pt x="22" y="59"/>
                  </a:cubicBezTo>
                  <a:cubicBezTo>
                    <a:pt x="26" y="60"/>
                    <a:pt x="22" y="59"/>
                    <a:pt x="29" y="68"/>
                  </a:cubicBezTo>
                  <a:cubicBezTo>
                    <a:pt x="33" y="72"/>
                    <a:pt x="33" y="73"/>
                    <a:pt x="33" y="73"/>
                  </a:cubicBezTo>
                  <a:cubicBezTo>
                    <a:pt x="32" y="73"/>
                    <a:pt x="31" y="73"/>
                    <a:pt x="31" y="73"/>
                  </a:cubicBezTo>
                  <a:cubicBezTo>
                    <a:pt x="31" y="73"/>
                    <a:pt x="20" y="79"/>
                    <a:pt x="21" y="81"/>
                  </a:cubicBezTo>
                  <a:cubicBezTo>
                    <a:pt x="23" y="83"/>
                    <a:pt x="24" y="85"/>
                    <a:pt x="30" y="85"/>
                  </a:cubicBezTo>
                  <a:cubicBezTo>
                    <a:pt x="32" y="85"/>
                    <a:pt x="35" y="85"/>
                    <a:pt x="39" y="84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4" y="89"/>
                    <a:pt x="44" y="89"/>
                  </a:cubicBezTo>
                  <a:cubicBezTo>
                    <a:pt x="46" y="89"/>
                    <a:pt x="54" y="90"/>
                    <a:pt x="69" y="94"/>
                  </a:cubicBezTo>
                  <a:cubicBezTo>
                    <a:pt x="75" y="96"/>
                    <a:pt x="78" y="97"/>
                    <a:pt x="79" y="97"/>
                  </a:cubicBezTo>
                  <a:cubicBezTo>
                    <a:pt x="83" y="97"/>
                    <a:pt x="79" y="93"/>
                    <a:pt x="86" y="93"/>
                  </a:cubicBezTo>
                  <a:cubicBezTo>
                    <a:pt x="97" y="91"/>
                    <a:pt x="93" y="89"/>
                    <a:pt x="93" y="89"/>
                  </a:cubicBezTo>
                  <a:cubicBezTo>
                    <a:pt x="93" y="89"/>
                    <a:pt x="105" y="83"/>
                    <a:pt x="109" y="82"/>
                  </a:cubicBezTo>
                  <a:cubicBezTo>
                    <a:pt x="113" y="81"/>
                    <a:pt x="112" y="77"/>
                    <a:pt x="116" y="74"/>
                  </a:cubicBezTo>
                  <a:cubicBezTo>
                    <a:pt x="120" y="72"/>
                    <a:pt x="118" y="65"/>
                    <a:pt x="130" y="62"/>
                  </a:cubicBezTo>
                  <a:cubicBezTo>
                    <a:pt x="143" y="59"/>
                    <a:pt x="138" y="55"/>
                    <a:pt x="142" y="52"/>
                  </a:cubicBezTo>
                  <a:cubicBezTo>
                    <a:pt x="145" y="48"/>
                    <a:pt x="140" y="37"/>
                    <a:pt x="143" y="34"/>
                  </a:cubicBezTo>
                  <a:cubicBezTo>
                    <a:pt x="146" y="30"/>
                    <a:pt x="139" y="31"/>
                    <a:pt x="131" y="26"/>
                  </a:cubicBezTo>
                  <a:cubicBezTo>
                    <a:pt x="124" y="20"/>
                    <a:pt x="132" y="20"/>
                    <a:pt x="136" y="17"/>
                  </a:cubicBezTo>
                  <a:cubicBezTo>
                    <a:pt x="140" y="15"/>
                    <a:pt x="130" y="9"/>
                    <a:pt x="127" y="3"/>
                  </a:cubicBezTo>
                  <a:cubicBezTo>
                    <a:pt x="126" y="1"/>
                    <a:pt x="125" y="0"/>
                    <a:pt x="125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7" name="Freeform 84"/>
            <p:cNvSpPr/>
            <p:nvPr/>
          </p:nvSpPr>
          <p:spPr bwMode="auto">
            <a:xfrm>
              <a:off x="-8270873" y="1424734"/>
              <a:ext cx="1524000" cy="1533525"/>
            </a:xfrm>
            <a:custGeom>
              <a:avLst/>
              <a:gdLst>
                <a:gd name="T0" fmla="*/ 265 w 718"/>
                <a:gd name="T1" fmla="*/ 2 h 723"/>
                <a:gd name="T2" fmla="*/ 161 w 718"/>
                <a:gd name="T3" fmla="*/ 19 h 723"/>
                <a:gd name="T4" fmla="*/ 142 w 718"/>
                <a:gd name="T5" fmla="*/ 21 h 723"/>
                <a:gd name="T6" fmla="*/ 133 w 718"/>
                <a:gd name="T7" fmla="*/ 16 h 723"/>
                <a:gd name="T8" fmla="*/ 107 w 718"/>
                <a:gd name="T9" fmla="*/ 43 h 723"/>
                <a:gd name="T10" fmla="*/ 75 w 718"/>
                <a:gd name="T11" fmla="*/ 96 h 723"/>
                <a:gd name="T12" fmla="*/ 21 w 718"/>
                <a:gd name="T13" fmla="*/ 151 h 723"/>
                <a:gd name="T14" fmla="*/ 20 w 718"/>
                <a:gd name="T15" fmla="*/ 180 h 723"/>
                <a:gd name="T16" fmla="*/ 19 w 718"/>
                <a:gd name="T17" fmla="*/ 213 h 723"/>
                <a:gd name="T18" fmla="*/ 28 w 718"/>
                <a:gd name="T19" fmla="*/ 268 h 723"/>
                <a:gd name="T20" fmla="*/ 57 w 718"/>
                <a:gd name="T21" fmla="*/ 308 h 723"/>
                <a:gd name="T22" fmla="*/ 102 w 718"/>
                <a:gd name="T23" fmla="*/ 337 h 723"/>
                <a:gd name="T24" fmla="*/ 132 w 718"/>
                <a:gd name="T25" fmla="*/ 325 h 723"/>
                <a:gd name="T26" fmla="*/ 194 w 718"/>
                <a:gd name="T27" fmla="*/ 317 h 723"/>
                <a:gd name="T28" fmla="*/ 233 w 718"/>
                <a:gd name="T29" fmla="*/ 317 h 723"/>
                <a:gd name="T30" fmla="*/ 267 w 718"/>
                <a:gd name="T31" fmla="*/ 333 h 723"/>
                <a:gd name="T32" fmla="*/ 288 w 718"/>
                <a:gd name="T33" fmla="*/ 389 h 723"/>
                <a:gd name="T34" fmla="*/ 331 w 718"/>
                <a:gd name="T35" fmla="*/ 480 h 723"/>
                <a:gd name="T36" fmla="*/ 318 w 718"/>
                <a:gd name="T37" fmla="*/ 561 h 723"/>
                <a:gd name="T38" fmla="*/ 364 w 718"/>
                <a:gd name="T39" fmla="*/ 657 h 723"/>
                <a:gd name="T40" fmla="*/ 384 w 718"/>
                <a:gd name="T41" fmla="*/ 709 h 723"/>
                <a:gd name="T42" fmla="*/ 419 w 718"/>
                <a:gd name="T43" fmla="*/ 720 h 723"/>
                <a:gd name="T44" fmla="*/ 500 w 718"/>
                <a:gd name="T45" fmla="*/ 697 h 723"/>
                <a:gd name="T46" fmla="*/ 541 w 718"/>
                <a:gd name="T47" fmla="*/ 649 h 723"/>
                <a:gd name="T48" fmla="*/ 550 w 718"/>
                <a:gd name="T49" fmla="*/ 622 h 723"/>
                <a:gd name="T50" fmla="*/ 569 w 718"/>
                <a:gd name="T51" fmla="*/ 586 h 723"/>
                <a:gd name="T52" fmla="*/ 566 w 718"/>
                <a:gd name="T53" fmla="*/ 582 h 723"/>
                <a:gd name="T54" fmla="*/ 596 w 718"/>
                <a:gd name="T55" fmla="*/ 538 h 723"/>
                <a:gd name="T56" fmla="*/ 625 w 718"/>
                <a:gd name="T57" fmla="*/ 500 h 723"/>
                <a:gd name="T58" fmla="*/ 606 w 718"/>
                <a:gd name="T59" fmla="*/ 453 h 723"/>
                <a:gd name="T60" fmla="*/ 606 w 718"/>
                <a:gd name="T61" fmla="*/ 412 h 723"/>
                <a:gd name="T62" fmla="*/ 659 w 718"/>
                <a:gd name="T63" fmla="*/ 350 h 723"/>
                <a:gd name="T64" fmla="*/ 716 w 718"/>
                <a:gd name="T65" fmla="*/ 291 h 723"/>
                <a:gd name="T66" fmla="*/ 681 w 718"/>
                <a:gd name="T67" fmla="*/ 262 h 723"/>
                <a:gd name="T68" fmla="*/ 615 w 718"/>
                <a:gd name="T69" fmla="*/ 234 h 723"/>
                <a:gd name="T70" fmla="*/ 563 w 718"/>
                <a:gd name="T71" fmla="*/ 162 h 723"/>
                <a:gd name="T72" fmla="*/ 524 w 718"/>
                <a:gd name="T73" fmla="*/ 86 h 723"/>
                <a:gd name="T74" fmla="*/ 509 w 718"/>
                <a:gd name="T75" fmla="*/ 62 h 723"/>
                <a:gd name="T76" fmla="*/ 484 w 718"/>
                <a:gd name="T77" fmla="*/ 69 h 723"/>
                <a:gd name="T78" fmla="*/ 416 w 718"/>
                <a:gd name="T79" fmla="*/ 48 h 723"/>
                <a:gd name="T80" fmla="*/ 397 w 718"/>
                <a:gd name="T81" fmla="*/ 67 h 723"/>
                <a:gd name="T82" fmla="*/ 383 w 718"/>
                <a:gd name="T83" fmla="*/ 70 h 723"/>
                <a:gd name="T84" fmla="*/ 374 w 718"/>
                <a:gd name="T85" fmla="*/ 70 h 723"/>
                <a:gd name="T86" fmla="*/ 347 w 718"/>
                <a:gd name="T87" fmla="*/ 56 h 723"/>
                <a:gd name="T88" fmla="*/ 315 w 718"/>
                <a:gd name="T89" fmla="*/ 44 h 723"/>
                <a:gd name="T90" fmla="*/ 305 w 718"/>
                <a:gd name="T91" fmla="*/ 45 h 723"/>
                <a:gd name="T92" fmla="*/ 302 w 718"/>
                <a:gd name="T93" fmla="*/ 17 h 723"/>
                <a:gd name="T94" fmla="*/ 290 w 718"/>
                <a:gd name="T95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18" h="723">
                  <a:moveTo>
                    <a:pt x="290" y="0"/>
                  </a:moveTo>
                  <a:cubicBezTo>
                    <a:pt x="281" y="0"/>
                    <a:pt x="269" y="1"/>
                    <a:pt x="265" y="2"/>
                  </a:cubicBezTo>
                  <a:cubicBezTo>
                    <a:pt x="256" y="4"/>
                    <a:pt x="217" y="3"/>
                    <a:pt x="207" y="10"/>
                  </a:cubicBezTo>
                  <a:cubicBezTo>
                    <a:pt x="197" y="17"/>
                    <a:pt x="178" y="19"/>
                    <a:pt x="161" y="19"/>
                  </a:cubicBezTo>
                  <a:cubicBezTo>
                    <a:pt x="154" y="19"/>
                    <a:pt x="147" y="18"/>
                    <a:pt x="142" y="16"/>
                  </a:cubicBezTo>
                  <a:cubicBezTo>
                    <a:pt x="143" y="19"/>
                    <a:pt x="143" y="21"/>
                    <a:pt x="142" y="21"/>
                  </a:cubicBezTo>
                  <a:cubicBezTo>
                    <a:pt x="140" y="21"/>
                    <a:pt x="136" y="21"/>
                    <a:pt x="134" y="20"/>
                  </a:cubicBezTo>
                  <a:cubicBezTo>
                    <a:pt x="134" y="20"/>
                    <a:pt x="133" y="19"/>
                    <a:pt x="133" y="16"/>
                  </a:cubicBezTo>
                  <a:cubicBezTo>
                    <a:pt x="132" y="17"/>
                    <a:pt x="132" y="19"/>
                    <a:pt x="132" y="21"/>
                  </a:cubicBezTo>
                  <a:cubicBezTo>
                    <a:pt x="133" y="33"/>
                    <a:pt x="115" y="37"/>
                    <a:pt x="107" y="43"/>
                  </a:cubicBezTo>
                  <a:cubicBezTo>
                    <a:pt x="100" y="50"/>
                    <a:pt x="95" y="55"/>
                    <a:pt x="95" y="70"/>
                  </a:cubicBezTo>
                  <a:cubicBezTo>
                    <a:pt x="94" y="86"/>
                    <a:pt x="82" y="91"/>
                    <a:pt x="75" y="96"/>
                  </a:cubicBezTo>
                  <a:cubicBezTo>
                    <a:pt x="68" y="101"/>
                    <a:pt x="56" y="107"/>
                    <a:pt x="52" y="113"/>
                  </a:cubicBezTo>
                  <a:cubicBezTo>
                    <a:pt x="48" y="120"/>
                    <a:pt x="29" y="145"/>
                    <a:pt x="21" y="151"/>
                  </a:cubicBezTo>
                  <a:cubicBezTo>
                    <a:pt x="13" y="157"/>
                    <a:pt x="12" y="165"/>
                    <a:pt x="19" y="171"/>
                  </a:cubicBezTo>
                  <a:cubicBezTo>
                    <a:pt x="27" y="178"/>
                    <a:pt x="22" y="179"/>
                    <a:pt x="20" y="180"/>
                  </a:cubicBezTo>
                  <a:cubicBezTo>
                    <a:pt x="17" y="182"/>
                    <a:pt x="14" y="196"/>
                    <a:pt x="21" y="198"/>
                  </a:cubicBezTo>
                  <a:cubicBezTo>
                    <a:pt x="29" y="199"/>
                    <a:pt x="27" y="207"/>
                    <a:pt x="19" y="213"/>
                  </a:cubicBezTo>
                  <a:cubicBezTo>
                    <a:pt x="11" y="220"/>
                    <a:pt x="14" y="233"/>
                    <a:pt x="10" y="240"/>
                  </a:cubicBezTo>
                  <a:cubicBezTo>
                    <a:pt x="6" y="247"/>
                    <a:pt x="0" y="249"/>
                    <a:pt x="28" y="268"/>
                  </a:cubicBezTo>
                  <a:cubicBezTo>
                    <a:pt x="57" y="287"/>
                    <a:pt x="41" y="281"/>
                    <a:pt x="44" y="291"/>
                  </a:cubicBezTo>
                  <a:cubicBezTo>
                    <a:pt x="46" y="300"/>
                    <a:pt x="43" y="298"/>
                    <a:pt x="57" y="308"/>
                  </a:cubicBezTo>
                  <a:cubicBezTo>
                    <a:pt x="72" y="318"/>
                    <a:pt x="84" y="323"/>
                    <a:pt x="94" y="332"/>
                  </a:cubicBezTo>
                  <a:cubicBezTo>
                    <a:pt x="97" y="336"/>
                    <a:pt x="100" y="337"/>
                    <a:pt x="102" y="337"/>
                  </a:cubicBezTo>
                  <a:cubicBezTo>
                    <a:pt x="106" y="337"/>
                    <a:pt x="109" y="333"/>
                    <a:pt x="115" y="329"/>
                  </a:cubicBezTo>
                  <a:cubicBezTo>
                    <a:pt x="120" y="326"/>
                    <a:pt x="125" y="325"/>
                    <a:pt x="132" y="325"/>
                  </a:cubicBezTo>
                  <a:cubicBezTo>
                    <a:pt x="142" y="325"/>
                    <a:pt x="154" y="327"/>
                    <a:pt x="168" y="327"/>
                  </a:cubicBezTo>
                  <a:cubicBezTo>
                    <a:pt x="189" y="327"/>
                    <a:pt x="182" y="321"/>
                    <a:pt x="194" y="317"/>
                  </a:cubicBezTo>
                  <a:cubicBezTo>
                    <a:pt x="198" y="315"/>
                    <a:pt x="204" y="314"/>
                    <a:pt x="209" y="314"/>
                  </a:cubicBezTo>
                  <a:cubicBezTo>
                    <a:pt x="217" y="314"/>
                    <a:pt x="226" y="316"/>
                    <a:pt x="233" y="317"/>
                  </a:cubicBezTo>
                  <a:cubicBezTo>
                    <a:pt x="245" y="320"/>
                    <a:pt x="246" y="331"/>
                    <a:pt x="248" y="331"/>
                  </a:cubicBezTo>
                  <a:cubicBezTo>
                    <a:pt x="251" y="331"/>
                    <a:pt x="265" y="333"/>
                    <a:pt x="267" y="333"/>
                  </a:cubicBezTo>
                  <a:cubicBezTo>
                    <a:pt x="270" y="333"/>
                    <a:pt x="286" y="338"/>
                    <a:pt x="280" y="347"/>
                  </a:cubicBezTo>
                  <a:cubicBezTo>
                    <a:pt x="274" y="356"/>
                    <a:pt x="286" y="379"/>
                    <a:pt x="288" y="389"/>
                  </a:cubicBezTo>
                  <a:cubicBezTo>
                    <a:pt x="289" y="399"/>
                    <a:pt x="312" y="425"/>
                    <a:pt x="321" y="434"/>
                  </a:cubicBezTo>
                  <a:cubicBezTo>
                    <a:pt x="330" y="443"/>
                    <a:pt x="323" y="466"/>
                    <a:pt x="331" y="480"/>
                  </a:cubicBezTo>
                  <a:cubicBezTo>
                    <a:pt x="339" y="493"/>
                    <a:pt x="312" y="503"/>
                    <a:pt x="312" y="519"/>
                  </a:cubicBezTo>
                  <a:cubicBezTo>
                    <a:pt x="312" y="536"/>
                    <a:pt x="307" y="553"/>
                    <a:pt x="318" y="561"/>
                  </a:cubicBezTo>
                  <a:cubicBezTo>
                    <a:pt x="329" y="570"/>
                    <a:pt x="340" y="601"/>
                    <a:pt x="346" y="617"/>
                  </a:cubicBezTo>
                  <a:cubicBezTo>
                    <a:pt x="351" y="634"/>
                    <a:pt x="358" y="650"/>
                    <a:pt x="364" y="657"/>
                  </a:cubicBezTo>
                  <a:cubicBezTo>
                    <a:pt x="371" y="663"/>
                    <a:pt x="378" y="677"/>
                    <a:pt x="378" y="682"/>
                  </a:cubicBezTo>
                  <a:cubicBezTo>
                    <a:pt x="378" y="688"/>
                    <a:pt x="380" y="707"/>
                    <a:pt x="384" y="709"/>
                  </a:cubicBezTo>
                  <a:cubicBezTo>
                    <a:pt x="388" y="711"/>
                    <a:pt x="396" y="721"/>
                    <a:pt x="401" y="723"/>
                  </a:cubicBezTo>
                  <a:cubicBezTo>
                    <a:pt x="401" y="723"/>
                    <a:pt x="415" y="722"/>
                    <a:pt x="419" y="720"/>
                  </a:cubicBezTo>
                  <a:cubicBezTo>
                    <a:pt x="423" y="719"/>
                    <a:pt x="443" y="715"/>
                    <a:pt x="470" y="712"/>
                  </a:cubicBezTo>
                  <a:cubicBezTo>
                    <a:pt x="497" y="710"/>
                    <a:pt x="483" y="709"/>
                    <a:pt x="500" y="697"/>
                  </a:cubicBezTo>
                  <a:cubicBezTo>
                    <a:pt x="517" y="685"/>
                    <a:pt x="514" y="688"/>
                    <a:pt x="519" y="679"/>
                  </a:cubicBezTo>
                  <a:cubicBezTo>
                    <a:pt x="523" y="670"/>
                    <a:pt x="532" y="655"/>
                    <a:pt x="541" y="649"/>
                  </a:cubicBezTo>
                  <a:cubicBezTo>
                    <a:pt x="551" y="644"/>
                    <a:pt x="533" y="642"/>
                    <a:pt x="530" y="638"/>
                  </a:cubicBezTo>
                  <a:cubicBezTo>
                    <a:pt x="528" y="634"/>
                    <a:pt x="543" y="624"/>
                    <a:pt x="550" y="622"/>
                  </a:cubicBezTo>
                  <a:cubicBezTo>
                    <a:pt x="558" y="620"/>
                    <a:pt x="565" y="613"/>
                    <a:pt x="568" y="607"/>
                  </a:cubicBezTo>
                  <a:cubicBezTo>
                    <a:pt x="572" y="601"/>
                    <a:pt x="569" y="593"/>
                    <a:pt x="569" y="586"/>
                  </a:cubicBezTo>
                  <a:cubicBezTo>
                    <a:pt x="569" y="582"/>
                    <a:pt x="568" y="581"/>
                    <a:pt x="567" y="581"/>
                  </a:cubicBezTo>
                  <a:cubicBezTo>
                    <a:pt x="566" y="581"/>
                    <a:pt x="566" y="582"/>
                    <a:pt x="566" y="582"/>
                  </a:cubicBezTo>
                  <a:cubicBezTo>
                    <a:pt x="566" y="582"/>
                    <a:pt x="565" y="567"/>
                    <a:pt x="565" y="561"/>
                  </a:cubicBezTo>
                  <a:cubicBezTo>
                    <a:pt x="565" y="554"/>
                    <a:pt x="585" y="540"/>
                    <a:pt x="596" y="538"/>
                  </a:cubicBezTo>
                  <a:cubicBezTo>
                    <a:pt x="607" y="536"/>
                    <a:pt x="617" y="528"/>
                    <a:pt x="625" y="526"/>
                  </a:cubicBezTo>
                  <a:cubicBezTo>
                    <a:pt x="633" y="524"/>
                    <a:pt x="625" y="500"/>
                    <a:pt x="625" y="500"/>
                  </a:cubicBezTo>
                  <a:cubicBezTo>
                    <a:pt x="625" y="500"/>
                    <a:pt x="617" y="473"/>
                    <a:pt x="623" y="473"/>
                  </a:cubicBezTo>
                  <a:cubicBezTo>
                    <a:pt x="628" y="473"/>
                    <a:pt x="610" y="456"/>
                    <a:pt x="606" y="453"/>
                  </a:cubicBezTo>
                  <a:cubicBezTo>
                    <a:pt x="601" y="450"/>
                    <a:pt x="597" y="437"/>
                    <a:pt x="596" y="430"/>
                  </a:cubicBezTo>
                  <a:cubicBezTo>
                    <a:pt x="596" y="422"/>
                    <a:pt x="604" y="419"/>
                    <a:pt x="606" y="412"/>
                  </a:cubicBezTo>
                  <a:cubicBezTo>
                    <a:pt x="608" y="405"/>
                    <a:pt x="622" y="397"/>
                    <a:pt x="628" y="384"/>
                  </a:cubicBezTo>
                  <a:cubicBezTo>
                    <a:pt x="634" y="371"/>
                    <a:pt x="645" y="360"/>
                    <a:pt x="659" y="350"/>
                  </a:cubicBezTo>
                  <a:cubicBezTo>
                    <a:pt x="673" y="341"/>
                    <a:pt x="684" y="331"/>
                    <a:pt x="694" y="321"/>
                  </a:cubicBezTo>
                  <a:cubicBezTo>
                    <a:pt x="704" y="311"/>
                    <a:pt x="716" y="291"/>
                    <a:pt x="716" y="291"/>
                  </a:cubicBezTo>
                  <a:cubicBezTo>
                    <a:pt x="718" y="259"/>
                    <a:pt x="718" y="259"/>
                    <a:pt x="718" y="259"/>
                  </a:cubicBezTo>
                  <a:cubicBezTo>
                    <a:pt x="718" y="259"/>
                    <a:pt x="704" y="262"/>
                    <a:pt x="681" y="262"/>
                  </a:cubicBezTo>
                  <a:cubicBezTo>
                    <a:pt x="671" y="262"/>
                    <a:pt x="659" y="261"/>
                    <a:pt x="646" y="260"/>
                  </a:cubicBezTo>
                  <a:cubicBezTo>
                    <a:pt x="603" y="254"/>
                    <a:pt x="633" y="243"/>
                    <a:pt x="615" y="234"/>
                  </a:cubicBezTo>
                  <a:cubicBezTo>
                    <a:pt x="597" y="225"/>
                    <a:pt x="592" y="209"/>
                    <a:pt x="578" y="198"/>
                  </a:cubicBezTo>
                  <a:cubicBezTo>
                    <a:pt x="563" y="187"/>
                    <a:pt x="566" y="175"/>
                    <a:pt x="563" y="162"/>
                  </a:cubicBezTo>
                  <a:cubicBezTo>
                    <a:pt x="560" y="149"/>
                    <a:pt x="552" y="139"/>
                    <a:pt x="540" y="119"/>
                  </a:cubicBezTo>
                  <a:cubicBezTo>
                    <a:pt x="528" y="100"/>
                    <a:pt x="541" y="107"/>
                    <a:pt x="524" y="86"/>
                  </a:cubicBezTo>
                  <a:cubicBezTo>
                    <a:pt x="509" y="67"/>
                    <a:pt x="514" y="62"/>
                    <a:pt x="511" y="62"/>
                  </a:cubicBezTo>
                  <a:cubicBezTo>
                    <a:pt x="511" y="62"/>
                    <a:pt x="510" y="62"/>
                    <a:pt x="509" y="62"/>
                  </a:cubicBezTo>
                  <a:cubicBezTo>
                    <a:pt x="502" y="64"/>
                    <a:pt x="496" y="68"/>
                    <a:pt x="487" y="69"/>
                  </a:cubicBezTo>
                  <a:cubicBezTo>
                    <a:pt x="486" y="69"/>
                    <a:pt x="485" y="69"/>
                    <a:pt x="484" y="69"/>
                  </a:cubicBezTo>
                  <a:cubicBezTo>
                    <a:pt x="475" y="69"/>
                    <a:pt x="460" y="65"/>
                    <a:pt x="443" y="56"/>
                  </a:cubicBezTo>
                  <a:cubicBezTo>
                    <a:pt x="431" y="50"/>
                    <a:pt x="423" y="48"/>
                    <a:pt x="416" y="48"/>
                  </a:cubicBezTo>
                  <a:cubicBezTo>
                    <a:pt x="412" y="48"/>
                    <a:pt x="409" y="49"/>
                    <a:pt x="405" y="49"/>
                  </a:cubicBezTo>
                  <a:cubicBezTo>
                    <a:pt x="395" y="50"/>
                    <a:pt x="396" y="59"/>
                    <a:pt x="397" y="67"/>
                  </a:cubicBezTo>
                  <a:cubicBezTo>
                    <a:pt x="397" y="70"/>
                    <a:pt x="394" y="71"/>
                    <a:pt x="390" y="71"/>
                  </a:cubicBezTo>
                  <a:cubicBezTo>
                    <a:pt x="388" y="71"/>
                    <a:pt x="385" y="71"/>
                    <a:pt x="383" y="70"/>
                  </a:cubicBezTo>
                  <a:cubicBezTo>
                    <a:pt x="380" y="70"/>
                    <a:pt x="378" y="70"/>
                    <a:pt x="376" y="70"/>
                  </a:cubicBezTo>
                  <a:cubicBezTo>
                    <a:pt x="375" y="70"/>
                    <a:pt x="375" y="70"/>
                    <a:pt x="374" y="70"/>
                  </a:cubicBezTo>
                  <a:cubicBezTo>
                    <a:pt x="374" y="70"/>
                    <a:pt x="374" y="70"/>
                    <a:pt x="373" y="70"/>
                  </a:cubicBezTo>
                  <a:cubicBezTo>
                    <a:pt x="367" y="70"/>
                    <a:pt x="355" y="61"/>
                    <a:pt x="347" y="56"/>
                  </a:cubicBezTo>
                  <a:cubicBezTo>
                    <a:pt x="338" y="51"/>
                    <a:pt x="346" y="51"/>
                    <a:pt x="328" y="46"/>
                  </a:cubicBezTo>
                  <a:cubicBezTo>
                    <a:pt x="322" y="44"/>
                    <a:pt x="318" y="44"/>
                    <a:pt x="315" y="44"/>
                  </a:cubicBezTo>
                  <a:cubicBezTo>
                    <a:pt x="313" y="44"/>
                    <a:pt x="311" y="44"/>
                    <a:pt x="310" y="45"/>
                  </a:cubicBezTo>
                  <a:cubicBezTo>
                    <a:pt x="308" y="45"/>
                    <a:pt x="307" y="45"/>
                    <a:pt x="305" y="45"/>
                  </a:cubicBezTo>
                  <a:cubicBezTo>
                    <a:pt x="305" y="45"/>
                    <a:pt x="304" y="45"/>
                    <a:pt x="304" y="45"/>
                  </a:cubicBezTo>
                  <a:cubicBezTo>
                    <a:pt x="297" y="44"/>
                    <a:pt x="302" y="29"/>
                    <a:pt x="302" y="17"/>
                  </a:cubicBezTo>
                  <a:cubicBezTo>
                    <a:pt x="303" y="6"/>
                    <a:pt x="301" y="5"/>
                    <a:pt x="303" y="2"/>
                  </a:cubicBezTo>
                  <a:cubicBezTo>
                    <a:pt x="303" y="0"/>
                    <a:pt x="297" y="0"/>
                    <a:pt x="2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8" name="Freeform 85"/>
            <p:cNvSpPr>
              <a:spLocks noEditPoints="1"/>
            </p:cNvSpPr>
            <p:nvPr/>
          </p:nvSpPr>
          <p:spPr bwMode="auto">
            <a:xfrm>
              <a:off x="-6888161" y="2451846"/>
              <a:ext cx="169863" cy="298450"/>
            </a:xfrm>
            <a:custGeom>
              <a:avLst/>
              <a:gdLst>
                <a:gd name="T0" fmla="*/ 64 w 80"/>
                <a:gd name="T1" fmla="*/ 2 h 141"/>
                <a:gd name="T2" fmla="*/ 62 w 80"/>
                <a:gd name="T3" fmla="*/ 12 h 141"/>
                <a:gd name="T4" fmla="*/ 52 w 80"/>
                <a:gd name="T5" fmla="*/ 20 h 141"/>
                <a:gd name="T6" fmla="*/ 35 w 80"/>
                <a:gd name="T7" fmla="*/ 36 h 141"/>
                <a:gd name="T8" fmla="*/ 14 w 80"/>
                <a:gd name="T9" fmla="*/ 53 h 141"/>
                <a:gd name="T10" fmla="*/ 9 w 80"/>
                <a:gd name="T11" fmla="*/ 73 h 141"/>
                <a:gd name="T12" fmla="*/ 9 w 80"/>
                <a:gd name="T13" fmla="*/ 95 h 141"/>
                <a:gd name="T14" fmla="*/ 12 w 80"/>
                <a:gd name="T15" fmla="*/ 117 h 141"/>
                <a:gd name="T16" fmla="*/ 25 w 80"/>
                <a:gd name="T17" fmla="*/ 141 h 141"/>
                <a:gd name="T18" fmla="*/ 25 w 80"/>
                <a:gd name="T19" fmla="*/ 141 h 141"/>
                <a:gd name="T20" fmla="*/ 56 w 80"/>
                <a:gd name="T21" fmla="*/ 116 h 141"/>
                <a:gd name="T22" fmla="*/ 65 w 80"/>
                <a:gd name="T23" fmla="*/ 61 h 141"/>
                <a:gd name="T24" fmla="*/ 78 w 80"/>
                <a:gd name="T25" fmla="*/ 34 h 141"/>
                <a:gd name="T26" fmla="*/ 64 w 80"/>
                <a:gd name="T27" fmla="*/ 2 h 141"/>
                <a:gd name="T28" fmla="*/ 64 w 80"/>
                <a:gd name="T29" fmla="*/ 0 h 141"/>
                <a:gd name="T30" fmla="*/ 63 w 80"/>
                <a:gd name="T31" fmla="*/ 1 h 141"/>
                <a:gd name="T32" fmla="*/ 64 w 80"/>
                <a:gd name="T33" fmla="*/ 2 h 141"/>
                <a:gd name="T34" fmla="*/ 64 w 80"/>
                <a:gd name="T3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141">
                  <a:moveTo>
                    <a:pt x="64" y="2"/>
                  </a:moveTo>
                  <a:cubicBezTo>
                    <a:pt x="64" y="5"/>
                    <a:pt x="63" y="10"/>
                    <a:pt x="62" y="12"/>
                  </a:cubicBezTo>
                  <a:cubicBezTo>
                    <a:pt x="60" y="14"/>
                    <a:pt x="58" y="15"/>
                    <a:pt x="52" y="20"/>
                  </a:cubicBezTo>
                  <a:cubicBezTo>
                    <a:pt x="46" y="26"/>
                    <a:pt x="49" y="32"/>
                    <a:pt x="35" y="36"/>
                  </a:cubicBezTo>
                  <a:cubicBezTo>
                    <a:pt x="21" y="41"/>
                    <a:pt x="17" y="45"/>
                    <a:pt x="14" y="53"/>
                  </a:cubicBezTo>
                  <a:cubicBezTo>
                    <a:pt x="10" y="61"/>
                    <a:pt x="9" y="63"/>
                    <a:pt x="9" y="73"/>
                  </a:cubicBezTo>
                  <a:cubicBezTo>
                    <a:pt x="10" y="82"/>
                    <a:pt x="18" y="84"/>
                    <a:pt x="9" y="95"/>
                  </a:cubicBezTo>
                  <a:cubicBezTo>
                    <a:pt x="0" y="107"/>
                    <a:pt x="11" y="112"/>
                    <a:pt x="12" y="117"/>
                  </a:cubicBezTo>
                  <a:cubicBezTo>
                    <a:pt x="13" y="123"/>
                    <a:pt x="13" y="140"/>
                    <a:pt x="25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38" y="141"/>
                    <a:pt x="56" y="129"/>
                    <a:pt x="56" y="116"/>
                  </a:cubicBezTo>
                  <a:cubicBezTo>
                    <a:pt x="57" y="103"/>
                    <a:pt x="60" y="72"/>
                    <a:pt x="65" y="61"/>
                  </a:cubicBezTo>
                  <a:cubicBezTo>
                    <a:pt x="69" y="51"/>
                    <a:pt x="80" y="48"/>
                    <a:pt x="78" y="34"/>
                  </a:cubicBezTo>
                  <a:cubicBezTo>
                    <a:pt x="76" y="21"/>
                    <a:pt x="66" y="7"/>
                    <a:pt x="64" y="2"/>
                  </a:cubicBezTo>
                  <a:moveTo>
                    <a:pt x="64" y="0"/>
                  </a:moveTo>
                  <a:cubicBezTo>
                    <a:pt x="64" y="0"/>
                    <a:pt x="63" y="0"/>
                    <a:pt x="63" y="1"/>
                  </a:cubicBezTo>
                  <a:cubicBezTo>
                    <a:pt x="63" y="1"/>
                    <a:pt x="64" y="1"/>
                    <a:pt x="64" y="2"/>
                  </a:cubicBezTo>
                  <a:cubicBezTo>
                    <a:pt x="64" y="1"/>
                    <a:pt x="64" y="0"/>
                    <a:pt x="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9" name="Freeform 86"/>
            <p:cNvSpPr>
              <a:spLocks noEditPoints="1"/>
            </p:cNvSpPr>
            <p:nvPr/>
          </p:nvSpPr>
          <p:spPr bwMode="auto">
            <a:xfrm>
              <a:off x="-8051798" y="2334"/>
              <a:ext cx="3878263" cy="2195513"/>
            </a:xfrm>
            <a:custGeom>
              <a:avLst/>
              <a:gdLst>
                <a:gd name="T0" fmla="*/ 986 w 1828"/>
                <a:gd name="T1" fmla="*/ 15 h 1035"/>
                <a:gd name="T2" fmla="*/ 864 w 1828"/>
                <a:gd name="T3" fmla="*/ 71 h 1035"/>
                <a:gd name="T4" fmla="*/ 827 w 1828"/>
                <a:gd name="T5" fmla="*/ 114 h 1035"/>
                <a:gd name="T6" fmla="*/ 777 w 1828"/>
                <a:gd name="T7" fmla="*/ 113 h 1035"/>
                <a:gd name="T8" fmla="*/ 764 w 1828"/>
                <a:gd name="T9" fmla="*/ 156 h 1035"/>
                <a:gd name="T10" fmla="*/ 762 w 1828"/>
                <a:gd name="T11" fmla="*/ 169 h 1035"/>
                <a:gd name="T12" fmla="*/ 735 w 1828"/>
                <a:gd name="T13" fmla="*/ 91 h 1035"/>
                <a:gd name="T14" fmla="*/ 714 w 1828"/>
                <a:gd name="T15" fmla="*/ 160 h 1035"/>
                <a:gd name="T16" fmla="*/ 623 w 1828"/>
                <a:gd name="T17" fmla="*/ 162 h 1035"/>
                <a:gd name="T18" fmla="*/ 539 w 1828"/>
                <a:gd name="T19" fmla="*/ 177 h 1035"/>
                <a:gd name="T20" fmla="*/ 488 w 1828"/>
                <a:gd name="T21" fmla="*/ 199 h 1035"/>
                <a:gd name="T22" fmla="*/ 416 w 1828"/>
                <a:gd name="T23" fmla="*/ 242 h 1035"/>
                <a:gd name="T24" fmla="*/ 454 w 1828"/>
                <a:gd name="T25" fmla="*/ 202 h 1035"/>
                <a:gd name="T26" fmla="*/ 379 w 1828"/>
                <a:gd name="T27" fmla="*/ 140 h 1035"/>
                <a:gd name="T28" fmla="*/ 236 w 1828"/>
                <a:gd name="T29" fmla="*/ 163 h 1035"/>
                <a:gd name="T30" fmla="*/ 179 w 1828"/>
                <a:gd name="T31" fmla="*/ 265 h 1035"/>
                <a:gd name="T32" fmla="*/ 149 w 1828"/>
                <a:gd name="T33" fmla="*/ 360 h 1035"/>
                <a:gd name="T34" fmla="*/ 238 w 1828"/>
                <a:gd name="T35" fmla="*/ 406 h 1035"/>
                <a:gd name="T36" fmla="*/ 328 w 1828"/>
                <a:gd name="T37" fmla="*/ 240 h 1035"/>
                <a:gd name="T38" fmla="*/ 366 w 1828"/>
                <a:gd name="T39" fmla="*/ 330 h 1035"/>
                <a:gd name="T40" fmla="*/ 323 w 1828"/>
                <a:gd name="T41" fmla="*/ 376 h 1035"/>
                <a:gd name="T42" fmla="*/ 238 w 1828"/>
                <a:gd name="T43" fmla="*/ 434 h 1035"/>
                <a:gd name="T44" fmla="*/ 216 w 1828"/>
                <a:gd name="T45" fmla="*/ 418 h 1035"/>
                <a:gd name="T46" fmla="*/ 163 w 1828"/>
                <a:gd name="T47" fmla="*/ 440 h 1035"/>
                <a:gd name="T48" fmla="*/ 103 w 1828"/>
                <a:gd name="T49" fmla="*/ 496 h 1035"/>
                <a:gd name="T50" fmla="*/ 55 w 1828"/>
                <a:gd name="T51" fmla="*/ 532 h 1035"/>
                <a:gd name="T52" fmla="*/ 30 w 1828"/>
                <a:gd name="T53" fmla="*/ 687 h 1035"/>
                <a:gd name="T54" fmla="*/ 129 w 1828"/>
                <a:gd name="T55" fmla="*/ 604 h 1035"/>
                <a:gd name="T56" fmla="*/ 240 w 1828"/>
                <a:gd name="T57" fmla="*/ 657 h 1035"/>
                <a:gd name="T58" fmla="*/ 262 w 1828"/>
                <a:gd name="T59" fmla="*/ 640 h 1035"/>
                <a:gd name="T60" fmla="*/ 289 w 1828"/>
                <a:gd name="T61" fmla="*/ 654 h 1035"/>
                <a:gd name="T62" fmla="*/ 362 w 1828"/>
                <a:gd name="T63" fmla="*/ 672 h 1035"/>
                <a:gd name="T64" fmla="*/ 499 w 1828"/>
                <a:gd name="T65" fmla="*/ 851 h 1035"/>
                <a:gd name="T66" fmla="*/ 642 w 1828"/>
                <a:gd name="T67" fmla="*/ 882 h 1035"/>
                <a:gd name="T68" fmla="*/ 642 w 1828"/>
                <a:gd name="T69" fmla="*/ 803 h 1035"/>
                <a:gd name="T70" fmla="*/ 625 w 1828"/>
                <a:gd name="T71" fmla="*/ 779 h 1035"/>
                <a:gd name="T72" fmla="*/ 782 w 1828"/>
                <a:gd name="T73" fmla="*/ 817 h 1035"/>
                <a:gd name="T74" fmla="*/ 920 w 1828"/>
                <a:gd name="T75" fmla="*/ 947 h 1035"/>
                <a:gd name="T76" fmla="*/ 1073 w 1828"/>
                <a:gd name="T77" fmla="*/ 892 h 1035"/>
                <a:gd name="T78" fmla="*/ 1185 w 1828"/>
                <a:gd name="T79" fmla="*/ 1004 h 1035"/>
                <a:gd name="T80" fmla="*/ 1184 w 1828"/>
                <a:gd name="T81" fmla="*/ 861 h 1035"/>
                <a:gd name="T82" fmla="*/ 1317 w 1828"/>
                <a:gd name="T83" fmla="*/ 740 h 1035"/>
                <a:gd name="T84" fmla="*/ 1276 w 1828"/>
                <a:gd name="T85" fmla="*/ 633 h 1035"/>
                <a:gd name="T86" fmla="*/ 1347 w 1828"/>
                <a:gd name="T87" fmla="*/ 659 h 1035"/>
                <a:gd name="T88" fmla="*/ 1380 w 1828"/>
                <a:gd name="T89" fmla="*/ 601 h 1035"/>
                <a:gd name="T90" fmla="*/ 1446 w 1828"/>
                <a:gd name="T91" fmla="*/ 451 h 1035"/>
                <a:gd name="T92" fmla="*/ 1397 w 1828"/>
                <a:gd name="T93" fmla="*/ 405 h 1035"/>
                <a:gd name="T94" fmla="*/ 1534 w 1828"/>
                <a:gd name="T95" fmla="*/ 348 h 1035"/>
                <a:gd name="T96" fmla="*/ 1589 w 1828"/>
                <a:gd name="T97" fmla="*/ 316 h 1035"/>
                <a:gd name="T98" fmla="*/ 1586 w 1828"/>
                <a:gd name="T99" fmla="*/ 357 h 1035"/>
                <a:gd name="T100" fmla="*/ 1615 w 1828"/>
                <a:gd name="T101" fmla="*/ 450 h 1035"/>
                <a:gd name="T102" fmla="*/ 1622 w 1828"/>
                <a:gd name="T103" fmla="*/ 355 h 1035"/>
                <a:gd name="T104" fmla="*/ 1692 w 1828"/>
                <a:gd name="T105" fmla="*/ 323 h 1035"/>
                <a:gd name="T106" fmla="*/ 1721 w 1828"/>
                <a:gd name="T107" fmla="*/ 233 h 1035"/>
                <a:gd name="T108" fmla="*/ 1751 w 1828"/>
                <a:gd name="T109" fmla="*/ 218 h 1035"/>
                <a:gd name="T110" fmla="*/ 1802 w 1828"/>
                <a:gd name="T111" fmla="*/ 186 h 1035"/>
                <a:gd name="T112" fmla="*/ 1620 w 1828"/>
                <a:gd name="T113" fmla="*/ 151 h 1035"/>
                <a:gd name="T114" fmla="*/ 1466 w 1828"/>
                <a:gd name="T115" fmla="*/ 125 h 1035"/>
                <a:gd name="T116" fmla="*/ 1342 w 1828"/>
                <a:gd name="T117" fmla="*/ 101 h 1035"/>
                <a:gd name="T118" fmla="*/ 1261 w 1828"/>
                <a:gd name="T119" fmla="*/ 117 h 1035"/>
                <a:gd name="T120" fmla="*/ 1175 w 1828"/>
                <a:gd name="T121" fmla="*/ 93 h 1035"/>
                <a:gd name="T122" fmla="*/ 1040 w 1828"/>
                <a:gd name="T123" fmla="*/ 87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8" h="1035">
                  <a:moveTo>
                    <a:pt x="878" y="955"/>
                  </a:moveTo>
                  <a:cubicBezTo>
                    <a:pt x="877" y="955"/>
                    <a:pt x="884" y="960"/>
                    <a:pt x="884" y="960"/>
                  </a:cubicBezTo>
                  <a:cubicBezTo>
                    <a:pt x="884" y="960"/>
                    <a:pt x="884" y="960"/>
                    <a:pt x="884" y="959"/>
                  </a:cubicBezTo>
                  <a:cubicBezTo>
                    <a:pt x="879" y="956"/>
                    <a:pt x="878" y="955"/>
                    <a:pt x="878" y="955"/>
                  </a:cubicBezTo>
                  <a:moveTo>
                    <a:pt x="1183" y="860"/>
                  </a:moveTo>
                  <a:cubicBezTo>
                    <a:pt x="1183" y="860"/>
                    <a:pt x="1183" y="861"/>
                    <a:pt x="1184" y="861"/>
                  </a:cubicBezTo>
                  <a:cubicBezTo>
                    <a:pt x="1184" y="861"/>
                    <a:pt x="1183" y="861"/>
                    <a:pt x="1183" y="861"/>
                  </a:cubicBezTo>
                  <a:cubicBezTo>
                    <a:pt x="1183" y="861"/>
                    <a:pt x="1183" y="860"/>
                    <a:pt x="1183" y="860"/>
                  </a:cubicBezTo>
                  <a:moveTo>
                    <a:pt x="861" y="53"/>
                  </a:moveTo>
                  <a:cubicBezTo>
                    <a:pt x="861" y="53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4"/>
                    <a:pt x="861" y="54"/>
                    <a:pt x="861" y="54"/>
                  </a:cubicBezTo>
                  <a:cubicBezTo>
                    <a:pt x="861" y="53"/>
                    <a:pt x="861" y="53"/>
                    <a:pt x="861" y="53"/>
                  </a:cubicBezTo>
                  <a:moveTo>
                    <a:pt x="1003" y="0"/>
                  </a:moveTo>
                  <a:cubicBezTo>
                    <a:pt x="996" y="0"/>
                    <a:pt x="987" y="12"/>
                    <a:pt x="986" y="15"/>
                  </a:cubicBezTo>
                  <a:cubicBezTo>
                    <a:pt x="986" y="16"/>
                    <a:pt x="985" y="16"/>
                    <a:pt x="984" y="16"/>
                  </a:cubicBezTo>
                  <a:cubicBezTo>
                    <a:pt x="983" y="16"/>
                    <a:pt x="981" y="16"/>
                    <a:pt x="980" y="16"/>
                  </a:cubicBezTo>
                  <a:cubicBezTo>
                    <a:pt x="980" y="16"/>
                    <a:pt x="980" y="16"/>
                    <a:pt x="980" y="16"/>
                  </a:cubicBezTo>
                  <a:cubicBezTo>
                    <a:pt x="978" y="16"/>
                    <a:pt x="976" y="19"/>
                    <a:pt x="975" y="21"/>
                  </a:cubicBezTo>
                  <a:cubicBezTo>
                    <a:pt x="973" y="23"/>
                    <a:pt x="973" y="26"/>
                    <a:pt x="973" y="26"/>
                  </a:cubicBezTo>
                  <a:cubicBezTo>
                    <a:pt x="973" y="26"/>
                    <a:pt x="956" y="29"/>
                    <a:pt x="953" y="29"/>
                  </a:cubicBezTo>
                  <a:cubicBezTo>
                    <a:pt x="950" y="29"/>
                    <a:pt x="948" y="27"/>
                    <a:pt x="943" y="26"/>
                  </a:cubicBezTo>
                  <a:cubicBezTo>
                    <a:pt x="942" y="26"/>
                    <a:pt x="941" y="26"/>
                    <a:pt x="941" y="26"/>
                  </a:cubicBezTo>
                  <a:cubicBezTo>
                    <a:pt x="938" y="26"/>
                    <a:pt x="936" y="27"/>
                    <a:pt x="935" y="27"/>
                  </a:cubicBezTo>
                  <a:cubicBezTo>
                    <a:pt x="933" y="27"/>
                    <a:pt x="923" y="28"/>
                    <a:pt x="923" y="28"/>
                  </a:cubicBezTo>
                  <a:cubicBezTo>
                    <a:pt x="923" y="28"/>
                    <a:pt x="921" y="34"/>
                    <a:pt x="907" y="36"/>
                  </a:cubicBezTo>
                  <a:cubicBezTo>
                    <a:pt x="894" y="38"/>
                    <a:pt x="884" y="40"/>
                    <a:pt x="873" y="42"/>
                  </a:cubicBezTo>
                  <a:cubicBezTo>
                    <a:pt x="864" y="43"/>
                    <a:pt x="862" y="51"/>
                    <a:pt x="861" y="54"/>
                  </a:cubicBezTo>
                  <a:cubicBezTo>
                    <a:pt x="861" y="55"/>
                    <a:pt x="862" y="62"/>
                    <a:pt x="863" y="64"/>
                  </a:cubicBezTo>
                  <a:cubicBezTo>
                    <a:pt x="864" y="67"/>
                    <a:pt x="867" y="71"/>
                    <a:pt x="864" y="71"/>
                  </a:cubicBezTo>
                  <a:cubicBezTo>
                    <a:pt x="864" y="71"/>
                    <a:pt x="863" y="71"/>
                    <a:pt x="862" y="71"/>
                  </a:cubicBezTo>
                  <a:cubicBezTo>
                    <a:pt x="861" y="70"/>
                    <a:pt x="860" y="70"/>
                    <a:pt x="858" y="70"/>
                  </a:cubicBezTo>
                  <a:cubicBezTo>
                    <a:pt x="856" y="70"/>
                    <a:pt x="854" y="71"/>
                    <a:pt x="850" y="72"/>
                  </a:cubicBezTo>
                  <a:cubicBezTo>
                    <a:pt x="848" y="73"/>
                    <a:pt x="846" y="73"/>
                    <a:pt x="844" y="73"/>
                  </a:cubicBezTo>
                  <a:cubicBezTo>
                    <a:pt x="844" y="73"/>
                    <a:pt x="843" y="73"/>
                    <a:pt x="842" y="73"/>
                  </a:cubicBezTo>
                  <a:cubicBezTo>
                    <a:pt x="841" y="73"/>
                    <a:pt x="840" y="73"/>
                    <a:pt x="840" y="73"/>
                  </a:cubicBezTo>
                  <a:cubicBezTo>
                    <a:pt x="838" y="73"/>
                    <a:pt x="837" y="73"/>
                    <a:pt x="835" y="74"/>
                  </a:cubicBezTo>
                  <a:cubicBezTo>
                    <a:pt x="831" y="75"/>
                    <a:pt x="819" y="76"/>
                    <a:pt x="817" y="76"/>
                  </a:cubicBezTo>
                  <a:cubicBezTo>
                    <a:pt x="815" y="76"/>
                    <a:pt x="816" y="78"/>
                    <a:pt x="815" y="82"/>
                  </a:cubicBezTo>
                  <a:cubicBezTo>
                    <a:pt x="814" y="86"/>
                    <a:pt x="819" y="94"/>
                    <a:pt x="819" y="94"/>
                  </a:cubicBezTo>
                  <a:cubicBezTo>
                    <a:pt x="819" y="94"/>
                    <a:pt x="825" y="101"/>
                    <a:pt x="830" y="103"/>
                  </a:cubicBezTo>
                  <a:cubicBezTo>
                    <a:pt x="835" y="104"/>
                    <a:pt x="833" y="110"/>
                    <a:pt x="833" y="110"/>
                  </a:cubicBezTo>
                  <a:cubicBezTo>
                    <a:pt x="833" y="110"/>
                    <a:pt x="833" y="110"/>
                    <a:pt x="831" y="108"/>
                  </a:cubicBezTo>
                  <a:cubicBezTo>
                    <a:pt x="830" y="108"/>
                    <a:pt x="830" y="108"/>
                    <a:pt x="830" y="108"/>
                  </a:cubicBezTo>
                  <a:cubicBezTo>
                    <a:pt x="828" y="108"/>
                    <a:pt x="827" y="114"/>
                    <a:pt x="827" y="114"/>
                  </a:cubicBezTo>
                  <a:cubicBezTo>
                    <a:pt x="824" y="110"/>
                    <a:pt x="824" y="110"/>
                    <a:pt x="824" y="110"/>
                  </a:cubicBezTo>
                  <a:cubicBezTo>
                    <a:pt x="824" y="110"/>
                    <a:pt x="808" y="99"/>
                    <a:pt x="804" y="99"/>
                  </a:cubicBezTo>
                  <a:cubicBezTo>
                    <a:pt x="801" y="99"/>
                    <a:pt x="794" y="98"/>
                    <a:pt x="794" y="98"/>
                  </a:cubicBezTo>
                  <a:cubicBezTo>
                    <a:pt x="794" y="98"/>
                    <a:pt x="787" y="103"/>
                    <a:pt x="786" y="104"/>
                  </a:cubicBezTo>
                  <a:cubicBezTo>
                    <a:pt x="785" y="106"/>
                    <a:pt x="785" y="110"/>
                    <a:pt x="785" y="110"/>
                  </a:cubicBezTo>
                  <a:cubicBezTo>
                    <a:pt x="785" y="110"/>
                    <a:pt x="786" y="113"/>
                    <a:pt x="789" y="115"/>
                  </a:cubicBezTo>
                  <a:cubicBezTo>
                    <a:pt x="790" y="115"/>
                    <a:pt x="790" y="116"/>
                    <a:pt x="791" y="116"/>
                  </a:cubicBezTo>
                  <a:cubicBezTo>
                    <a:pt x="793" y="116"/>
                    <a:pt x="794" y="115"/>
                    <a:pt x="796" y="114"/>
                  </a:cubicBezTo>
                  <a:cubicBezTo>
                    <a:pt x="796" y="114"/>
                    <a:pt x="796" y="114"/>
                    <a:pt x="796" y="114"/>
                  </a:cubicBezTo>
                  <a:cubicBezTo>
                    <a:pt x="798" y="114"/>
                    <a:pt x="797" y="123"/>
                    <a:pt x="797" y="123"/>
                  </a:cubicBezTo>
                  <a:cubicBezTo>
                    <a:pt x="797" y="123"/>
                    <a:pt x="786" y="121"/>
                    <a:pt x="782" y="121"/>
                  </a:cubicBezTo>
                  <a:cubicBezTo>
                    <a:pt x="781" y="121"/>
                    <a:pt x="781" y="121"/>
                    <a:pt x="781" y="121"/>
                  </a:cubicBezTo>
                  <a:cubicBezTo>
                    <a:pt x="780" y="121"/>
                    <a:pt x="780" y="121"/>
                    <a:pt x="780" y="121"/>
                  </a:cubicBezTo>
                  <a:cubicBezTo>
                    <a:pt x="779" y="121"/>
                    <a:pt x="781" y="120"/>
                    <a:pt x="780" y="119"/>
                  </a:cubicBezTo>
                  <a:cubicBezTo>
                    <a:pt x="779" y="118"/>
                    <a:pt x="777" y="113"/>
                    <a:pt x="777" y="113"/>
                  </a:cubicBezTo>
                  <a:cubicBezTo>
                    <a:pt x="777" y="113"/>
                    <a:pt x="776" y="106"/>
                    <a:pt x="775" y="103"/>
                  </a:cubicBezTo>
                  <a:cubicBezTo>
                    <a:pt x="774" y="100"/>
                    <a:pt x="777" y="97"/>
                    <a:pt x="777" y="97"/>
                  </a:cubicBezTo>
                  <a:cubicBezTo>
                    <a:pt x="777" y="97"/>
                    <a:pt x="770" y="93"/>
                    <a:pt x="769" y="91"/>
                  </a:cubicBezTo>
                  <a:cubicBezTo>
                    <a:pt x="767" y="90"/>
                    <a:pt x="764" y="87"/>
                    <a:pt x="762" y="87"/>
                  </a:cubicBezTo>
                  <a:cubicBezTo>
                    <a:pt x="762" y="87"/>
                    <a:pt x="762" y="87"/>
                    <a:pt x="761" y="88"/>
                  </a:cubicBezTo>
                  <a:cubicBezTo>
                    <a:pt x="761" y="89"/>
                    <a:pt x="761" y="92"/>
                    <a:pt x="761" y="92"/>
                  </a:cubicBezTo>
                  <a:cubicBezTo>
                    <a:pt x="761" y="92"/>
                    <a:pt x="764" y="97"/>
                    <a:pt x="767" y="99"/>
                  </a:cubicBezTo>
                  <a:cubicBezTo>
                    <a:pt x="769" y="102"/>
                    <a:pt x="768" y="108"/>
                    <a:pt x="768" y="108"/>
                  </a:cubicBezTo>
                  <a:cubicBezTo>
                    <a:pt x="768" y="108"/>
                    <a:pt x="756" y="110"/>
                    <a:pt x="756" y="114"/>
                  </a:cubicBezTo>
                  <a:cubicBezTo>
                    <a:pt x="757" y="118"/>
                    <a:pt x="756" y="120"/>
                    <a:pt x="756" y="123"/>
                  </a:cubicBezTo>
                  <a:cubicBezTo>
                    <a:pt x="756" y="125"/>
                    <a:pt x="760" y="127"/>
                    <a:pt x="763" y="134"/>
                  </a:cubicBezTo>
                  <a:cubicBezTo>
                    <a:pt x="764" y="137"/>
                    <a:pt x="764" y="138"/>
                    <a:pt x="764" y="138"/>
                  </a:cubicBezTo>
                  <a:cubicBezTo>
                    <a:pt x="763" y="138"/>
                    <a:pt x="762" y="137"/>
                    <a:pt x="762" y="137"/>
                  </a:cubicBezTo>
                  <a:cubicBezTo>
                    <a:pt x="762" y="137"/>
                    <a:pt x="757" y="141"/>
                    <a:pt x="760" y="149"/>
                  </a:cubicBezTo>
                  <a:cubicBezTo>
                    <a:pt x="763" y="157"/>
                    <a:pt x="762" y="153"/>
                    <a:pt x="764" y="156"/>
                  </a:cubicBezTo>
                  <a:cubicBezTo>
                    <a:pt x="765" y="158"/>
                    <a:pt x="766" y="158"/>
                    <a:pt x="767" y="158"/>
                  </a:cubicBezTo>
                  <a:cubicBezTo>
                    <a:pt x="768" y="158"/>
                    <a:pt x="768" y="158"/>
                    <a:pt x="770" y="158"/>
                  </a:cubicBezTo>
                  <a:cubicBezTo>
                    <a:pt x="770" y="158"/>
                    <a:pt x="771" y="158"/>
                    <a:pt x="771" y="158"/>
                  </a:cubicBezTo>
                  <a:cubicBezTo>
                    <a:pt x="774" y="158"/>
                    <a:pt x="771" y="161"/>
                    <a:pt x="770" y="163"/>
                  </a:cubicBezTo>
                  <a:cubicBezTo>
                    <a:pt x="768" y="165"/>
                    <a:pt x="770" y="166"/>
                    <a:pt x="770" y="169"/>
                  </a:cubicBezTo>
                  <a:cubicBezTo>
                    <a:pt x="771" y="172"/>
                    <a:pt x="772" y="171"/>
                    <a:pt x="776" y="174"/>
                  </a:cubicBezTo>
                  <a:cubicBezTo>
                    <a:pt x="781" y="177"/>
                    <a:pt x="773" y="187"/>
                    <a:pt x="772" y="191"/>
                  </a:cubicBezTo>
                  <a:cubicBezTo>
                    <a:pt x="772" y="196"/>
                    <a:pt x="756" y="197"/>
                    <a:pt x="754" y="197"/>
                  </a:cubicBezTo>
                  <a:cubicBezTo>
                    <a:pt x="752" y="197"/>
                    <a:pt x="738" y="193"/>
                    <a:pt x="738" y="193"/>
                  </a:cubicBezTo>
                  <a:cubicBezTo>
                    <a:pt x="738" y="193"/>
                    <a:pt x="744" y="191"/>
                    <a:pt x="746" y="189"/>
                  </a:cubicBezTo>
                  <a:cubicBezTo>
                    <a:pt x="748" y="187"/>
                    <a:pt x="751" y="186"/>
                    <a:pt x="755" y="181"/>
                  </a:cubicBezTo>
                  <a:cubicBezTo>
                    <a:pt x="760" y="176"/>
                    <a:pt x="757" y="176"/>
                    <a:pt x="762" y="171"/>
                  </a:cubicBezTo>
                  <a:cubicBezTo>
                    <a:pt x="764" y="169"/>
                    <a:pt x="764" y="169"/>
                    <a:pt x="764" y="169"/>
                  </a:cubicBezTo>
                  <a:cubicBezTo>
                    <a:pt x="764" y="169"/>
                    <a:pt x="764" y="169"/>
                    <a:pt x="763" y="169"/>
                  </a:cubicBezTo>
                  <a:cubicBezTo>
                    <a:pt x="763" y="169"/>
                    <a:pt x="762" y="169"/>
                    <a:pt x="762" y="169"/>
                  </a:cubicBezTo>
                  <a:cubicBezTo>
                    <a:pt x="761" y="169"/>
                    <a:pt x="761" y="169"/>
                    <a:pt x="760" y="169"/>
                  </a:cubicBezTo>
                  <a:cubicBezTo>
                    <a:pt x="758" y="167"/>
                    <a:pt x="755" y="161"/>
                    <a:pt x="755" y="161"/>
                  </a:cubicBezTo>
                  <a:cubicBezTo>
                    <a:pt x="755" y="161"/>
                    <a:pt x="755" y="149"/>
                    <a:pt x="755" y="147"/>
                  </a:cubicBezTo>
                  <a:cubicBezTo>
                    <a:pt x="755" y="145"/>
                    <a:pt x="751" y="139"/>
                    <a:pt x="751" y="135"/>
                  </a:cubicBezTo>
                  <a:cubicBezTo>
                    <a:pt x="750" y="130"/>
                    <a:pt x="750" y="132"/>
                    <a:pt x="751" y="127"/>
                  </a:cubicBezTo>
                  <a:cubicBezTo>
                    <a:pt x="752" y="124"/>
                    <a:pt x="751" y="123"/>
                    <a:pt x="749" y="123"/>
                  </a:cubicBezTo>
                  <a:cubicBezTo>
                    <a:pt x="749" y="123"/>
                    <a:pt x="748" y="124"/>
                    <a:pt x="748" y="124"/>
                  </a:cubicBezTo>
                  <a:cubicBezTo>
                    <a:pt x="748" y="124"/>
                    <a:pt x="744" y="121"/>
                    <a:pt x="745" y="116"/>
                  </a:cubicBezTo>
                  <a:cubicBezTo>
                    <a:pt x="745" y="114"/>
                    <a:pt x="746" y="114"/>
                    <a:pt x="746" y="114"/>
                  </a:cubicBezTo>
                  <a:cubicBezTo>
                    <a:pt x="747" y="114"/>
                    <a:pt x="748" y="115"/>
                    <a:pt x="748" y="115"/>
                  </a:cubicBezTo>
                  <a:cubicBezTo>
                    <a:pt x="748" y="115"/>
                    <a:pt x="747" y="110"/>
                    <a:pt x="749" y="110"/>
                  </a:cubicBezTo>
                  <a:cubicBezTo>
                    <a:pt x="751" y="110"/>
                    <a:pt x="748" y="97"/>
                    <a:pt x="748" y="97"/>
                  </a:cubicBezTo>
                  <a:cubicBezTo>
                    <a:pt x="748" y="97"/>
                    <a:pt x="740" y="91"/>
                    <a:pt x="736" y="91"/>
                  </a:cubicBezTo>
                  <a:cubicBezTo>
                    <a:pt x="736" y="91"/>
                    <a:pt x="736" y="91"/>
                    <a:pt x="736" y="91"/>
                  </a:cubicBezTo>
                  <a:cubicBezTo>
                    <a:pt x="736" y="91"/>
                    <a:pt x="735" y="91"/>
                    <a:pt x="735" y="91"/>
                  </a:cubicBezTo>
                  <a:cubicBezTo>
                    <a:pt x="733" y="91"/>
                    <a:pt x="735" y="87"/>
                    <a:pt x="736" y="86"/>
                  </a:cubicBezTo>
                  <a:cubicBezTo>
                    <a:pt x="736" y="85"/>
                    <a:pt x="733" y="81"/>
                    <a:pt x="733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6" y="81"/>
                    <a:pt x="724" y="87"/>
                    <a:pt x="722" y="90"/>
                  </a:cubicBezTo>
                  <a:cubicBezTo>
                    <a:pt x="721" y="91"/>
                    <a:pt x="720" y="91"/>
                    <a:pt x="719" y="91"/>
                  </a:cubicBezTo>
                  <a:cubicBezTo>
                    <a:pt x="717" y="91"/>
                    <a:pt x="714" y="89"/>
                    <a:pt x="714" y="89"/>
                  </a:cubicBezTo>
                  <a:cubicBezTo>
                    <a:pt x="714" y="89"/>
                    <a:pt x="712" y="113"/>
                    <a:pt x="713" y="115"/>
                  </a:cubicBezTo>
                  <a:cubicBezTo>
                    <a:pt x="713" y="117"/>
                    <a:pt x="703" y="124"/>
                    <a:pt x="698" y="131"/>
                  </a:cubicBezTo>
                  <a:cubicBezTo>
                    <a:pt x="692" y="137"/>
                    <a:pt x="702" y="137"/>
                    <a:pt x="701" y="138"/>
                  </a:cubicBezTo>
                  <a:cubicBezTo>
                    <a:pt x="700" y="139"/>
                    <a:pt x="700" y="143"/>
                    <a:pt x="699" y="145"/>
                  </a:cubicBezTo>
                  <a:cubicBezTo>
                    <a:pt x="699" y="146"/>
                    <a:pt x="704" y="151"/>
                    <a:pt x="706" y="151"/>
                  </a:cubicBezTo>
                  <a:cubicBezTo>
                    <a:pt x="706" y="151"/>
                    <a:pt x="706" y="150"/>
                    <a:pt x="706" y="150"/>
                  </a:cubicBezTo>
                  <a:cubicBezTo>
                    <a:pt x="706" y="150"/>
                    <a:pt x="707" y="150"/>
                    <a:pt x="707" y="150"/>
                  </a:cubicBezTo>
                  <a:cubicBezTo>
                    <a:pt x="708" y="150"/>
                    <a:pt x="709" y="150"/>
                    <a:pt x="710" y="150"/>
                  </a:cubicBezTo>
                  <a:cubicBezTo>
                    <a:pt x="712" y="150"/>
                    <a:pt x="714" y="158"/>
                    <a:pt x="714" y="160"/>
                  </a:cubicBezTo>
                  <a:cubicBezTo>
                    <a:pt x="714" y="161"/>
                    <a:pt x="717" y="160"/>
                    <a:pt x="721" y="163"/>
                  </a:cubicBezTo>
                  <a:cubicBezTo>
                    <a:pt x="724" y="165"/>
                    <a:pt x="721" y="166"/>
                    <a:pt x="721" y="166"/>
                  </a:cubicBezTo>
                  <a:cubicBezTo>
                    <a:pt x="721" y="166"/>
                    <a:pt x="714" y="168"/>
                    <a:pt x="711" y="168"/>
                  </a:cubicBezTo>
                  <a:cubicBezTo>
                    <a:pt x="711" y="168"/>
                    <a:pt x="711" y="168"/>
                    <a:pt x="711" y="168"/>
                  </a:cubicBezTo>
                  <a:cubicBezTo>
                    <a:pt x="709" y="168"/>
                    <a:pt x="707" y="167"/>
                    <a:pt x="697" y="159"/>
                  </a:cubicBezTo>
                  <a:cubicBezTo>
                    <a:pt x="686" y="151"/>
                    <a:pt x="669" y="152"/>
                    <a:pt x="665" y="150"/>
                  </a:cubicBezTo>
                  <a:cubicBezTo>
                    <a:pt x="660" y="149"/>
                    <a:pt x="653" y="147"/>
                    <a:pt x="649" y="147"/>
                  </a:cubicBezTo>
                  <a:cubicBezTo>
                    <a:pt x="649" y="147"/>
                    <a:pt x="648" y="147"/>
                    <a:pt x="648" y="147"/>
                  </a:cubicBezTo>
                  <a:cubicBezTo>
                    <a:pt x="645" y="147"/>
                    <a:pt x="640" y="148"/>
                    <a:pt x="641" y="149"/>
                  </a:cubicBezTo>
                  <a:cubicBezTo>
                    <a:pt x="642" y="151"/>
                    <a:pt x="641" y="151"/>
                    <a:pt x="640" y="151"/>
                  </a:cubicBezTo>
                  <a:cubicBezTo>
                    <a:pt x="639" y="151"/>
                    <a:pt x="639" y="151"/>
                    <a:pt x="639" y="151"/>
                  </a:cubicBezTo>
                  <a:cubicBezTo>
                    <a:pt x="643" y="153"/>
                    <a:pt x="643" y="153"/>
                    <a:pt x="643" y="153"/>
                  </a:cubicBezTo>
                  <a:cubicBezTo>
                    <a:pt x="642" y="159"/>
                    <a:pt x="642" y="159"/>
                    <a:pt x="642" y="159"/>
                  </a:cubicBezTo>
                  <a:cubicBezTo>
                    <a:pt x="642" y="159"/>
                    <a:pt x="640" y="167"/>
                    <a:pt x="636" y="167"/>
                  </a:cubicBezTo>
                  <a:cubicBezTo>
                    <a:pt x="633" y="167"/>
                    <a:pt x="629" y="162"/>
                    <a:pt x="623" y="162"/>
                  </a:cubicBezTo>
                  <a:cubicBezTo>
                    <a:pt x="623" y="162"/>
                    <a:pt x="622" y="162"/>
                    <a:pt x="622" y="162"/>
                  </a:cubicBezTo>
                  <a:cubicBezTo>
                    <a:pt x="615" y="163"/>
                    <a:pt x="620" y="163"/>
                    <a:pt x="609" y="165"/>
                  </a:cubicBezTo>
                  <a:cubicBezTo>
                    <a:pt x="599" y="168"/>
                    <a:pt x="602" y="167"/>
                    <a:pt x="601" y="170"/>
                  </a:cubicBezTo>
                  <a:cubicBezTo>
                    <a:pt x="600" y="171"/>
                    <a:pt x="599" y="172"/>
                    <a:pt x="598" y="172"/>
                  </a:cubicBezTo>
                  <a:cubicBezTo>
                    <a:pt x="595" y="172"/>
                    <a:pt x="591" y="170"/>
                    <a:pt x="588" y="169"/>
                  </a:cubicBezTo>
                  <a:cubicBezTo>
                    <a:pt x="584" y="169"/>
                    <a:pt x="587" y="161"/>
                    <a:pt x="587" y="161"/>
                  </a:cubicBezTo>
                  <a:cubicBezTo>
                    <a:pt x="587" y="161"/>
                    <a:pt x="581" y="159"/>
                    <a:pt x="580" y="159"/>
                  </a:cubicBezTo>
                  <a:cubicBezTo>
                    <a:pt x="578" y="159"/>
                    <a:pt x="573" y="167"/>
                    <a:pt x="573" y="169"/>
                  </a:cubicBezTo>
                  <a:cubicBezTo>
                    <a:pt x="573" y="169"/>
                    <a:pt x="573" y="169"/>
                    <a:pt x="573" y="169"/>
                  </a:cubicBezTo>
                  <a:cubicBezTo>
                    <a:pt x="572" y="169"/>
                    <a:pt x="570" y="165"/>
                    <a:pt x="572" y="163"/>
                  </a:cubicBezTo>
                  <a:cubicBezTo>
                    <a:pt x="572" y="163"/>
                    <a:pt x="571" y="163"/>
                    <a:pt x="571" y="163"/>
                  </a:cubicBezTo>
                  <a:cubicBezTo>
                    <a:pt x="568" y="163"/>
                    <a:pt x="560" y="165"/>
                    <a:pt x="557" y="167"/>
                  </a:cubicBezTo>
                  <a:cubicBezTo>
                    <a:pt x="553" y="169"/>
                    <a:pt x="548" y="175"/>
                    <a:pt x="546" y="177"/>
                  </a:cubicBezTo>
                  <a:cubicBezTo>
                    <a:pt x="545" y="177"/>
                    <a:pt x="543" y="177"/>
                    <a:pt x="541" y="177"/>
                  </a:cubicBezTo>
                  <a:cubicBezTo>
                    <a:pt x="540" y="177"/>
                    <a:pt x="540" y="177"/>
                    <a:pt x="539" y="177"/>
                  </a:cubicBezTo>
                  <a:cubicBezTo>
                    <a:pt x="538" y="177"/>
                    <a:pt x="538" y="177"/>
                    <a:pt x="537" y="177"/>
                  </a:cubicBezTo>
                  <a:cubicBezTo>
                    <a:pt x="533" y="177"/>
                    <a:pt x="530" y="178"/>
                    <a:pt x="530" y="179"/>
                  </a:cubicBezTo>
                  <a:cubicBezTo>
                    <a:pt x="530" y="183"/>
                    <a:pt x="530" y="190"/>
                    <a:pt x="528" y="190"/>
                  </a:cubicBezTo>
                  <a:cubicBezTo>
                    <a:pt x="526" y="190"/>
                    <a:pt x="517" y="190"/>
                    <a:pt x="517" y="190"/>
                  </a:cubicBezTo>
                  <a:cubicBezTo>
                    <a:pt x="517" y="190"/>
                    <a:pt x="511" y="185"/>
                    <a:pt x="512" y="183"/>
                  </a:cubicBezTo>
                  <a:cubicBezTo>
                    <a:pt x="513" y="182"/>
                    <a:pt x="517" y="179"/>
                    <a:pt x="521" y="179"/>
                  </a:cubicBezTo>
                  <a:cubicBezTo>
                    <a:pt x="525" y="179"/>
                    <a:pt x="523" y="174"/>
                    <a:pt x="521" y="173"/>
                  </a:cubicBezTo>
                  <a:cubicBezTo>
                    <a:pt x="520" y="172"/>
                    <a:pt x="515" y="171"/>
                    <a:pt x="506" y="168"/>
                  </a:cubicBezTo>
                  <a:cubicBezTo>
                    <a:pt x="496" y="164"/>
                    <a:pt x="493" y="161"/>
                    <a:pt x="490" y="160"/>
                  </a:cubicBezTo>
                  <a:cubicBezTo>
                    <a:pt x="490" y="160"/>
                    <a:pt x="490" y="160"/>
                    <a:pt x="490" y="160"/>
                  </a:cubicBezTo>
                  <a:cubicBezTo>
                    <a:pt x="487" y="160"/>
                    <a:pt x="492" y="169"/>
                    <a:pt x="492" y="169"/>
                  </a:cubicBezTo>
                  <a:cubicBezTo>
                    <a:pt x="492" y="169"/>
                    <a:pt x="497" y="179"/>
                    <a:pt x="500" y="184"/>
                  </a:cubicBezTo>
                  <a:cubicBezTo>
                    <a:pt x="502" y="190"/>
                    <a:pt x="500" y="192"/>
                    <a:pt x="501" y="193"/>
                  </a:cubicBezTo>
                  <a:cubicBezTo>
                    <a:pt x="502" y="195"/>
                    <a:pt x="494" y="200"/>
                    <a:pt x="492" y="200"/>
                  </a:cubicBezTo>
                  <a:cubicBezTo>
                    <a:pt x="492" y="200"/>
                    <a:pt x="490" y="199"/>
                    <a:pt x="488" y="199"/>
                  </a:cubicBezTo>
                  <a:cubicBezTo>
                    <a:pt x="483" y="199"/>
                    <a:pt x="476" y="200"/>
                    <a:pt x="468" y="207"/>
                  </a:cubicBezTo>
                  <a:cubicBezTo>
                    <a:pt x="456" y="217"/>
                    <a:pt x="462" y="212"/>
                    <a:pt x="459" y="218"/>
                  </a:cubicBezTo>
                  <a:cubicBezTo>
                    <a:pt x="457" y="225"/>
                    <a:pt x="460" y="222"/>
                    <a:pt x="462" y="226"/>
                  </a:cubicBezTo>
                  <a:cubicBezTo>
                    <a:pt x="464" y="231"/>
                    <a:pt x="465" y="232"/>
                    <a:pt x="462" y="237"/>
                  </a:cubicBezTo>
                  <a:cubicBezTo>
                    <a:pt x="461" y="238"/>
                    <a:pt x="460" y="238"/>
                    <a:pt x="459" y="238"/>
                  </a:cubicBezTo>
                  <a:cubicBezTo>
                    <a:pt x="454" y="238"/>
                    <a:pt x="446" y="233"/>
                    <a:pt x="441" y="231"/>
                  </a:cubicBezTo>
                  <a:cubicBezTo>
                    <a:pt x="435" y="229"/>
                    <a:pt x="432" y="227"/>
                    <a:pt x="431" y="227"/>
                  </a:cubicBezTo>
                  <a:cubicBezTo>
                    <a:pt x="429" y="227"/>
                    <a:pt x="429" y="232"/>
                    <a:pt x="430" y="234"/>
                  </a:cubicBezTo>
                  <a:cubicBezTo>
                    <a:pt x="430" y="236"/>
                    <a:pt x="433" y="240"/>
                    <a:pt x="436" y="244"/>
                  </a:cubicBezTo>
                  <a:cubicBezTo>
                    <a:pt x="438" y="247"/>
                    <a:pt x="440" y="248"/>
                    <a:pt x="440" y="248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0" y="254"/>
                    <a:pt x="433" y="254"/>
                    <a:pt x="428" y="250"/>
                  </a:cubicBezTo>
                  <a:cubicBezTo>
                    <a:pt x="426" y="248"/>
                    <a:pt x="424" y="247"/>
                    <a:pt x="422" y="247"/>
                  </a:cubicBezTo>
                  <a:cubicBezTo>
                    <a:pt x="421" y="247"/>
                    <a:pt x="419" y="248"/>
                    <a:pt x="419" y="248"/>
                  </a:cubicBezTo>
                  <a:cubicBezTo>
                    <a:pt x="419" y="248"/>
                    <a:pt x="416" y="243"/>
                    <a:pt x="416" y="242"/>
                  </a:cubicBezTo>
                  <a:cubicBezTo>
                    <a:pt x="416" y="240"/>
                    <a:pt x="416" y="235"/>
                    <a:pt x="417" y="233"/>
                  </a:cubicBezTo>
                  <a:cubicBezTo>
                    <a:pt x="418" y="231"/>
                    <a:pt x="414" y="226"/>
                    <a:pt x="414" y="226"/>
                  </a:cubicBezTo>
                  <a:cubicBezTo>
                    <a:pt x="414" y="226"/>
                    <a:pt x="414" y="222"/>
                    <a:pt x="416" y="220"/>
                  </a:cubicBezTo>
                  <a:cubicBezTo>
                    <a:pt x="419" y="218"/>
                    <a:pt x="416" y="216"/>
                    <a:pt x="417" y="213"/>
                  </a:cubicBezTo>
                  <a:cubicBezTo>
                    <a:pt x="417" y="210"/>
                    <a:pt x="410" y="206"/>
                    <a:pt x="406" y="201"/>
                  </a:cubicBezTo>
                  <a:cubicBezTo>
                    <a:pt x="401" y="196"/>
                    <a:pt x="399" y="198"/>
                    <a:pt x="399" y="197"/>
                  </a:cubicBezTo>
                  <a:cubicBezTo>
                    <a:pt x="398" y="195"/>
                    <a:pt x="401" y="193"/>
                    <a:pt x="401" y="193"/>
                  </a:cubicBezTo>
                  <a:cubicBezTo>
                    <a:pt x="401" y="193"/>
                    <a:pt x="405" y="194"/>
                    <a:pt x="412" y="199"/>
                  </a:cubicBezTo>
                  <a:cubicBezTo>
                    <a:pt x="414" y="200"/>
                    <a:pt x="416" y="201"/>
                    <a:pt x="416" y="201"/>
                  </a:cubicBezTo>
                  <a:cubicBezTo>
                    <a:pt x="418" y="201"/>
                    <a:pt x="418" y="198"/>
                    <a:pt x="421" y="197"/>
                  </a:cubicBezTo>
                  <a:cubicBezTo>
                    <a:pt x="422" y="196"/>
                    <a:pt x="422" y="196"/>
                    <a:pt x="423" y="196"/>
                  </a:cubicBezTo>
                  <a:cubicBezTo>
                    <a:pt x="426" y="196"/>
                    <a:pt x="430" y="199"/>
                    <a:pt x="433" y="200"/>
                  </a:cubicBezTo>
                  <a:cubicBezTo>
                    <a:pt x="437" y="203"/>
                    <a:pt x="436" y="204"/>
                    <a:pt x="441" y="205"/>
                  </a:cubicBezTo>
                  <a:cubicBezTo>
                    <a:pt x="442" y="206"/>
                    <a:pt x="443" y="206"/>
                    <a:pt x="444" y="206"/>
                  </a:cubicBezTo>
                  <a:cubicBezTo>
                    <a:pt x="447" y="206"/>
                    <a:pt x="448" y="203"/>
                    <a:pt x="454" y="202"/>
                  </a:cubicBezTo>
                  <a:cubicBezTo>
                    <a:pt x="457" y="202"/>
                    <a:pt x="458" y="202"/>
                    <a:pt x="459" y="202"/>
                  </a:cubicBezTo>
                  <a:cubicBezTo>
                    <a:pt x="459" y="202"/>
                    <a:pt x="459" y="202"/>
                    <a:pt x="459" y="202"/>
                  </a:cubicBezTo>
                  <a:cubicBezTo>
                    <a:pt x="460" y="202"/>
                    <a:pt x="460" y="202"/>
                    <a:pt x="460" y="202"/>
                  </a:cubicBezTo>
                  <a:cubicBezTo>
                    <a:pt x="460" y="202"/>
                    <a:pt x="461" y="202"/>
                    <a:pt x="462" y="202"/>
                  </a:cubicBezTo>
                  <a:cubicBezTo>
                    <a:pt x="467" y="201"/>
                    <a:pt x="466" y="196"/>
                    <a:pt x="466" y="196"/>
                  </a:cubicBezTo>
                  <a:cubicBezTo>
                    <a:pt x="466" y="196"/>
                    <a:pt x="470" y="181"/>
                    <a:pt x="469" y="179"/>
                  </a:cubicBezTo>
                  <a:cubicBezTo>
                    <a:pt x="468" y="177"/>
                    <a:pt x="430" y="162"/>
                    <a:pt x="425" y="159"/>
                  </a:cubicBezTo>
                  <a:cubicBezTo>
                    <a:pt x="420" y="156"/>
                    <a:pt x="416" y="154"/>
                    <a:pt x="414" y="153"/>
                  </a:cubicBezTo>
                  <a:cubicBezTo>
                    <a:pt x="413" y="151"/>
                    <a:pt x="398" y="150"/>
                    <a:pt x="395" y="149"/>
                  </a:cubicBezTo>
                  <a:cubicBezTo>
                    <a:pt x="392" y="148"/>
                    <a:pt x="390" y="143"/>
                    <a:pt x="387" y="142"/>
                  </a:cubicBezTo>
                  <a:cubicBezTo>
                    <a:pt x="387" y="142"/>
                    <a:pt x="386" y="142"/>
                    <a:pt x="386" y="142"/>
                  </a:cubicBezTo>
                  <a:cubicBezTo>
                    <a:pt x="385" y="142"/>
                    <a:pt x="384" y="144"/>
                    <a:pt x="383" y="146"/>
                  </a:cubicBezTo>
                  <a:cubicBezTo>
                    <a:pt x="382" y="147"/>
                    <a:pt x="382" y="149"/>
                    <a:pt x="381" y="149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6" y="143"/>
                    <a:pt x="379" y="140"/>
                  </a:cubicBezTo>
                  <a:cubicBezTo>
                    <a:pt x="382" y="136"/>
                    <a:pt x="375" y="135"/>
                    <a:pt x="373" y="132"/>
                  </a:cubicBezTo>
                  <a:cubicBezTo>
                    <a:pt x="371" y="128"/>
                    <a:pt x="356" y="124"/>
                    <a:pt x="356" y="124"/>
                  </a:cubicBezTo>
                  <a:cubicBezTo>
                    <a:pt x="356" y="124"/>
                    <a:pt x="342" y="122"/>
                    <a:pt x="331" y="122"/>
                  </a:cubicBezTo>
                  <a:cubicBezTo>
                    <a:pt x="325" y="122"/>
                    <a:pt x="319" y="123"/>
                    <a:pt x="318" y="124"/>
                  </a:cubicBezTo>
                  <a:cubicBezTo>
                    <a:pt x="315" y="128"/>
                    <a:pt x="311" y="126"/>
                    <a:pt x="306" y="127"/>
                  </a:cubicBezTo>
                  <a:cubicBezTo>
                    <a:pt x="301" y="128"/>
                    <a:pt x="303" y="131"/>
                    <a:pt x="300" y="135"/>
                  </a:cubicBezTo>
                  <a:cubicBezTo>
                    <a:pt x="296" y="139"/>
                    <a:pt x="292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8"/>
                    <a:pt x="288" y="138"/>
                    <a:pt x="287" y="137"/>
                  </a:cubicBezTo>
                  <a:cubicBezTo>
                    <a:pt x="286" y="137"/>
                    <a:pt x="286" y="137"/>
                    <a:pt x="286" y="137"/>
                  </a:cubicBezTo>
                  <a:cubicBezTo>
                    <a:pt x="283" y="137"/>
                    <a:pt x="272" y="141"/>
                    <a:pt x="272" y="141"/>
                  </a:cubicBezTo>
                  <a:cubicBezTo>
                    <a:pt x="258" y="153"/>
                    <a:pt x="258" y="153"/>
                    <a:pt x="258" y="153"/>
                  </a:cubicBezTo>
                  <a:cubicBezTo>
                    <a:pt x="258" y="153"/>
                    <a:pt x="249" y="157"/>
                    <a:pt x="243" y="162"/>
                  </a:cubicBezTo>
                  <a:cubicBezTo>
                    <a:pt x="241" y="164"/>
                    <a:pt x="240" y="164"/>
                    <a:pt x="238" y="164"/>
                  </a:cubicBezTo>
                  <a:cubicBezTo>
                    <a:pt x="237" y="164"/>
                    <a:pt x="236" y="163"/>
                    <a:pt x="236" y="163"/>
                  </a:cubicBezTo>
                  <a:cubicBezTo>
                    <a:pt x="236" y="163"/>
                    <a:pt x="233" y="165"/>
                    <a:pt x="232" y="167"/>
                  </a:cubicBezTo>
                  <a:cubicBezTo>
                    <a:pt x="231" y="168"/>
                    <a:pt x="231" y="168"/>
                    <a:pt x="233" y="170"/>
                  </a:cubicBezTo>
                  <a:cubicBezTo>
                    <a:pt x="235" y="172"/>
                    <a:pt x="234" y="173"/>
                    <a:pt x="235" y="173"/>
                  </a:cubicBezTo>
                  <a:cubicBezTo>
                    <a:pt x="236" y="173"/>
                    <a:pt x="236" y="173"/>
                    <a:pt x="237" y="173"/>
                  </a:cubicBezTo>
                  <a:cubicBezTo>
                    <a:pt x="240" y="172"/>
                    <a:pt x="240" y="171"/>
                    <a:pt x="243" y="171"/>
                  </a:cubicBezTo>
                  <a:cubicBezTo>
                    <a:pt x="243" y="171"/>
                    <a:pt x="244" y="171"/>
                    <a:pt x="246" y="171"/>
                  </a:cubicBezTo>
                  <a:cubicBezTo>
                    <a:pt x="246" y="171"/>
                    <a:pt x="243" y="175"/>
                    <a:pt x="242" y="178"/>
                  </a:cubicBezTo>
                  <a:cubicBezTo>
                    <a:pt x="242" y="180"/>
                    <a:pt x="238" y="179"/>
                    <a:pt x="240" y="179"/>
                  </a:cubicBezTo>
                  <a:cubicBezTo>
                    <a:pt x="241" y="180"/>
                    <a:pt x="237" y="185"/>
                    <a:pt x="233" y="188"/>
                  </a:cubicBezTo>
                  <a:cubicBezTo>
                    <a:pt x="230" y="191"/>
                    <a:pt x="224" y="193"/>
                    <a:pt x="220" y="199"/>
                  </a:cubicBezTo>
                  <a:cubicBezTo>
                    <a:pt x="215" y="205"/>
                    <a:pt x="219" y="211"/>
                    <a:pt x="219" y="211"/>
                  </a:cubicBezTo>
                  <a:cubicBezTo>
                    <a:pt x="219" y="211"/>
                    <a:pt x="215" y="222"/>
                    <a:pt x="211" y="229"/>
                  </a:cubicBezTo>
                  <a:cubicBezTo>
                    <a:pt x="208" y="236"/>
                    <a:pt x="193" y="246"/>
                    <a:pt x="189" y="254"/>
                  </a:cubicBezTo>
                  <a:cubicBezTo>
                    <a:pt x="188" y="256"/>
                    <a:pt x="188" y="258"/>
                    <a:pt x="187" y="258"/>
                  </a:cubicBezTo>
                  <a:cubicBezTo>
                    <a:pt x="186" y="260"/>
                    <a:pt x="184" y="262"/>
                    <a:pt x="179" y="265"/>
                  </a:cubicBezTo>
                  <a:cubicBezTo>
                    <a:pt x="173" y="268"/>
                    <a:pt x="171" y="274"/>
                    <a:pt x="168" y="278"/>
                  </a:cubicBezTo>
                  <a:cubicBezTo>
                    <a:pt x="166" y="283"/>
                    <a:pt x="160" y="283"/>
                    <a:pt x="160" y="283"/>
                  </a:cubicBezTo>
                  <a:cubicBezTo>
                    <a:pt x="160" y="283"/>
                    <a:pt x="153" y="290"/>
                    <a:pt x="153" y="291"/>
                  </a:cubicBezTo>
                  <a:cubicBezTo>
                    <a:pt x="154" y="293"/>
                    <a:pt x="147" y="296"/>
                    <a:pt x="147" y="296"/>
                  </a:cubicBezTo>
                  <a:cubicBezTo>
                    <a:pt x="147" y="296"/>
                    <a:pt x="148" y="323"/>
                    <a:pt x="147" y="327"/>
                  </a:cubicBezTo>
                  <a:cubicBezTo>
                    <a:pt x="146" y="329"/>
                    <a:pt x="146" y="329"/>
                    <a:pt x="146" y="329"/>
                  </a:cubicBezTo>
                  <a:cubicBezTo>
                    <a:pt x="147" y="329"/>
                    <a:pt x="147" y="329"/>
                    <a:pt x="147" y="329"/>
                  </a:cubicBezTo>
                  <a:cubicBezTo>
                    <a:pt x="147" y="329"/>
                    <a:pt x="148" y="329"/>
                    <a:pt x="148" y="329"/>
                  </a:cubicBezTo>
                  <a:cubicBezTo>
                    <a:pt x="148" y="329"/>
                    <a:pt x="149" y="329"/>
                    <a:pt x="149" y="329"/>
                  </a:cubicBezTo>
                  <a:cubicBezTo>
                    <a:pt x="151" y="331"/>
                    <a:pt x="155" y="332"/>
                    <a:pt x="153" y="336"/>
                  </a:cubicBezTo>
                  <a:cubicBezTo>
                    <a:pt x="152" y="340"/>
                    <a:pt x="153" y="340"/>
                    <a:pt x="153" y="340"/>
                  </a:cubicBezTo>
                  <a:cubicBezTo>
                    <a:pt x="153" y="340"/>
                    <a:pt x="153" y="340"/>
                    <a:pt x="151" y="344"/>
                  </a:cubicBezTo>
                  <a:cubicBezTo>
                    <a:pt x="150" y="347"/>
                    <a:pt x="150" y="350"/>
                    <a:pt x="149" y="356"/>
                  </a:cubicBezTo>
                  <a:cubicBezTo>
                    <a:pt x="149" y="360"/>
                    <a:pt x="149" y="361"/>
                    <a:pt x="149" y="361"/>
                  </a:cubicBezTo>
                  <a:cubicBezTo>
                    <a:pt x="149" y="361"/>
                    <a:pt x="149" y="360"/>
                    <a:pt x="149" y="360"/>
                  </a:cubicBezTo>
                  <a:cubicBezTo>
                    <a:pt x="149" y="360"/>
                    <a:pt x="156" y="364"/>
                    <a:pt x="158" y="366"/>
                  </a:cubicBezTo>
                  <a:cubicBezTo>
                    <a:pt x="159" y="368"/>
                    <a:pt x="160" y="370"/>
                    <a:pt x="163" y="372"/>
                  </a:cubicBezTo>
                  <a:cubicBezTo>
                    <a:pt x="163" y="373"/>
                    <a:pt x="164" y="373"/>
                    <a:pt x="165" y="373"/>
                  </a:cubicBezTo>
                  <a:cubicBezTo>
                    <a:pt x="166" y="373"/>
                    <a:pt x="167" y="371"/>
                    <a:pt x="169" y="371"/>
                  </a:cubicBezTo>
                  <a:cubicBezTo>
                    <a:pt x="172" y="370"/>
                    <a:pt x="175" y="369"/>
                    <a:pt x="179" y="365"/>
                  </a:cubicBezTo>
                  <a:cubicBezTo>
                    <a:pt x="183" y="360"/>
                    <a:pt x="183" y="359"/>
                    <a:pt x="187" y="359"/>
                  </a:cubicBezTo>
                  <a:cubicBezTo>
                    <a:pt x="190" y="359"/>
                    <a:pt x="188" y="355"/>
                    <a:pt x="191" y="354"/>
                  </a:cubicBezTo>
                  <a:cubicBezTo>
                    <a:pt x="195" y="352"/>
                    <a:pt x="201" y="348"/>
                    <a:pt x="201" y="348"/>
                  </a:cubicBezTo>
                  <a:cubicBezTo>
                    <a:pt x="201" y="348"/>
                    <a:pt x="204" y="358"/>
                    <a:pt x="206" y="360"/>
                  </a:cubicBezTo>
                  <a:cubicBezTo>
                    <a:pt x="209" y="362"/>
                    <a:pt x="207" y="370"/>
                    <a:pt x="209" y="375"/>
                  </a:cubicBezTo>
                  <a:cubicBezTo>
                    <a:pt x="211" y="381"/>
                    <a:pt x="211" y="383"/>
                    <a:pt x="213" y="388"/>
                  </a:cubicBezTo>
                  <a:cubicBezTo>
                    <a:pt x="215" y="394"/>
                    <a:pt x="216" y="396"/>
                    <a:pt x="217" y="401"/>
                  </a:cubicBezTo>
                  <a:cubicBezTo>
                    <a:pt x="218" y="406"/>
                    <a:pt x="221" y="410"/>
                    <a:pt x="223" y="411"/>
                  </a:cubicBezTo>
                  <a:cubicBezTo>
                    <a:pt x="224" y="411"/>
                    <a:pt x="226" y="411"/>
                    <a:pt x="232" y="411"/>
                  </a:cubicBezTo>
                  <a:cubicBezTo>
                    <a:pt x="239" y="411"/>
                    <a:pt x="238" y="407"/>
                    <a:pt x="238" y="406"/>
                  </a:cubicBezTo>
                  <a:cubicBezTo>
                    <a:pt x="238" y="405"/>
                    <a:pt x="251" y="394"/>
                    <a:pt x="254" y="391"/>
                  </a:cubicBezTo>
                  <a:cubicBezTo>
                    <a:pt x="257" y="387"/>
                    <a:pt x="259" y="378"/>
                    <a:pt x="258" y="362"/>
                  </a:cubicBezTo>
                  <a:cubicBezTo>
                    <a:pt x="258" y="347"/>
                    <a:pt x="266" y="354"/>
                    <a:pt x="274" y="345"/>
                  </a:cubicBezTo>
                  <a:cubicBezTo>
                    <a:pt x="281" y="335"/>
                    <a:pt x="272" y="322"/>
                    <a:pt x="269" y="318"/>
                  </a:cubicBezTo>
                  <a:cubicBezTo>
                    <a:pt x="265" y="313"/>
                    <a:pt x="264" y="310"/>
                    <a:pt x="264" y="303"/>
                  </a:cubicBezTo>
                  <a:cubicBezTo>
                    <a:pt x="263" y="295"/>
                    <a:pt x="264" y="291"/>
                    <a:pt x="264" y="290"/>
                  </a:cubicBezTo>
                  <a:cubicBezTo>
                    <a:pt x="265" y="288"/>
                    <a:pt x="270" y="277"/>
                    <a:pt x="276" y="271"/>
                  </a:cubicBezTo>
                  <a:cubicBezTo>
                    <a:pt x="282" y="265"/>
                    <a:pt x="282" y="264"/>
                    <a:pt x="287" y="259"/>
                  </a:cubicBezTo>
                  <a:cubicBezTo>
                    <a:pt x="291" y="255"/>
                    <a:pt x="290" y="249"/>
                    <a:pt x="293" y="246"/>
                  </a:cubicBezTo>
                  <a:cubicBezTo>
                    <a:pt x="296" y="242"/>
                    <a:pt x="296" y="232"/>
                    <a:pt x="299" y="226"/>
                  </a:cubicBezTo>
                  <a:cubicBezTo>
                    <a:pt x="302" y="221"/>
                    <a:pt x="307" y="219"/>
                    <a:pt x="315" y="216"/>
                  </a:cubicBezTo>
                  <a:cubicBezTo>
                    <a:pt x="322" y="214"/>
                    <a:pt x="321" y="211"/>
                    <a:pt x="322" y="211"/>
                  </a:cubicBezTo>
                  <a:cubicBezTo>
                    <a:pt x="322" y="211"/>
                    <a:pt x="323" y="211"/>
                    <a:pt x="324" y="212"/>
                  </a:cubicBezTo>
                  <a:cubicBezTo>
                    <a:pt x="328" y="215"/>
                    <a:pt x="334" y="219"/>
                    <a:pt x="334" y="219"/>
                  </a:cubicBezTo>
                  <a:cubicBezTo>
                    <a:pt x="334" y="219"/>
                    <a:pt x="329" y="237"/>
                    <a:pt x="328" y="240"/>
                  </a:cubicBezTo>
                  <a:cubicBezTo>
                    <a:pt x="328" y="243"/>
                    <a:pt x="311" y="256"/>
                    <a:pt x="308" y="261"/>
                  </a:cubicBezTo>
                  <a:cubicBezTo>
                    <a:pt x="304" y="265"/>
                    <a:pt x="298" y="284"/>
                    <a:pt x="298" y="285"/>
                  </a:cubicBezTo>
                  <a:cubicBezTo>
                    <a:pt x="297" y="287"/>
                    <a:pt x="293" y="290"/>
                    <a:pt x="293" y="293"/>
                  </a:cubicBezTo>
                  <a:cubicBezTo>
                    <a:pt x="293" y="296"/>
                    <a:pt x="294" y="300"/>
                    <a:pt x="294" y="300"/>
                  </a:cubicBezTo>
                  <a:cubicBezTo>
                    <a:pt x="294" y="300"/>
                    <a:pt x="294" y="306"/>
                    <a:pt x="295" y="310"/>
                  </a:cubicBezTo>
                  <a:cubicBezTo>
                    <a:pt x="297" y="315"/>
                    <a:pt x="296" y="317"/>
                    <a:pt x="297" y="319"/>
                  </a:cubicBezTo>
                  <a:cubicBezTo>
                    <a:pt x="298" y="322"/>
                    <a:pt x="301" y="326"/>
                    <a:pt x="301" y="326"/>
                  </a:cubicBezTo>
                  <a:cubicBezTo>
                    <a:pt x="306" y="334"/>
                    <a:pt x="306" y="334"/>
                    <a:pt x="306" y="334"/>
                  </a:cubicBezTo>
                  <a:cubicBezTo>
                    <a:pt x="306" y="334"/>
                    <a:pt x="317" y="336"/>
                    <a:pt x="320" y="336"/>
                  </a:cubicBezTo>
                  <a:cubicBezTo>
                    <a:pt x="321" y="336"/>
                    <a:pt x="321" y="336"/>
                    <a:pt x="321" y="336"/>
                  </a:cubicBezTo>
                  <a:cubicBezTo>
                    <a:pt x="324" y="336"/>
                    <a:pt x="331" y="331"/>
                    <a:pt x="342" y="326"/>
                  </a:cubicBezTo>
                  <a:cubicBezTo>
                    <a:pt x="346" y="325"/>
                    <a:pt x="348" y="325"/>
                    <a:pt x="350" y="325"/>
                  </a:cubicBezTo>
                  <a:cubicBezTo>
                    <a:pt x="353" y="325"/>
                    <a:pt x="353" y="327"/>
                    <a:pt x="356" y="327"/>
                  </a:cubicBezTo>
                  <a:cubicBezTo>
                    <a:pt x="360" y="327"/>
                    <a:pt x="369" y="330"/>
                    <a:pt x="369" y="330"/>
                  </a:cubicBezTo>
                  <a:cubicBezTo>
                    <a:pt x="366" y="330"/>
                    <a:pt x="366" y="330"/>
                    <a:pt x="366" y="330"/>
                  </a:cubicBezTo>
                  <a:cubicBezTo>
                    <a:pt x="366" y="330"/>
                    <a:pt x="366" y="338"/>
                    <a:pt x="365" y="339"/>
                  </a:cubicBezTo>
                  <a:cubicBezTo>
                    <a:pt x="364" y="341"/>
                    <a:pt x="352" y="341"/>
                    <a:pt x="343" y="342"/>
                  </a:cubicBezTo>
                  <a:cubicBezTo>
                    <a:pt x="341" y="342"/>
                    <a:pt x="339" y="342"/>
                    <a:pt x="338" y="342"/>
                  </a:cubicBezTo>
                  <a:cubicBezTo>
                    <a:pt x="333" y="342"/>
                    <a:pt x="333" y="341"/>
                    <a:pt x="327" y="340"/>
                  </a:cubicBezTo>
                  <a:cubicBezTo>
                    <a:pt x="325" y="340"/>
                    <a:pt x="324" y="340"/>
                    <a:pt x="323" y="340"/>
                  </a:cubicBezTo>
                  <a:cubicBezTo>
                    <a:pt x="320" y="340"/>
                    <a:pt x="320" y="341"/>
                    <a:pt x="316" y="344"/>
                  </a:cubicBezTo>
                  <a:cubicBezTo>
                    <a:pt x="311" y="347"/>
                    <a:pt x="317" y="348"/>
                    <a:pt x="319" y="350"/>
                  </a:cubicBezTo>
                  <a:cubicBezTo>
                    <a:pt x="321" y="352"/>
                    <a:pt x="319" y="353"/>
                    <a:pt x="316" y="354"/>
                  </a:cubicBezTo>
                  <a:cubicBezTo>
                    <a:pt x="313" y="354"/>
                    <a:pt x="308" y="355"/>
                    <a:pt x="307" y="358"/>
                  </a:cubicBezTo>
                  <a:cubicBezTo>
                    <a:pt x="306" y="361"/>
                    <a:pt x="305" y="362"/>
                    <a:pt x="307" y="366"/>
                  </a:cubicBezTo>
                  <a:cubicBezTo>
                    <a:pt x="307" y="368"/>
                    <a:pt x="307" y="369"/>
                    <a:pt x="308" y="369"/>
                  </a:cubicBezTo>
                  <a:cubicBezTo>
                    <a:pt x="309" y="369"/>
                    <a:pt x="310" y="369"/>
                    <a:pt x="311" y="367"/>
                  </a:cubicBezTo>
                  <a:cubicBezTo>
                    <a:pt x="312" y="366"/>
                    <a:pt x="313" y="366"/>
                    <a:pt x="314" y="366"/>
                  </a:cubicBezTo>
                  <a:cubicBezTo>
                    <a:pt x="316" y="366"/>
                    <a:pt x="318" y="368"/>
                    <a:pt x="323" y="370"/>
                  </a:cubicBezTo>
                  <a:cubicBezTo>
                    <a:pt x="330" y="373"/>
                    <a:pt x="325" y="373"/>
                    <a:pt x="323" y="376"/>
                  </a:cubicBezTo>
                  <a:cubicBezTo>
                    <a:pt x="321" y="379"/>
                    <a:pt x="329" y="383"/>
                    <a:pt x="331" y="385"/>
                  </a:cubicBezTo>
                  <a:cubicBezTo>
                    <a:pt x="331" y="385"/>
                    <a:pt x="331" y="385"/>
                    <a:pt x="331" y="385"/>
                  </a:cubicBezTo>
                  <a:cubicBezTo>
                    <a:pt x="329" y="385"/>
                    <a:pt x="322" y="383"/>
                    <a:pt x="319" y="382"/>
                  </a:cubicBezTo>
                  <a:cubicBezTo>
                    <a:pt x="316" y="382"/>
                    <a:pt x="310" y="376"/>
                    <a:pt x="299" y="372"/>
                  </a:cubicBezTo>
                  <a:cubicBezTo>
                    <a:pt x="298" y="372"/>
                    <a:pt x="297" y="372"/>
                    <a:pt x="296" y="372"/>
                  </a:cubicBezTo>
                  <a:cubicBezTo>
                    <a:pt x="292" y="372"/>
                    <a:pt x="305" y="382"/>
                    <a:pt x="304" y="383"/>
                  </a:cubicBezTo>
                  <a:cubicBezTo>
                    <a:pt x="302" y="384"/>
                    <a:pt x="300" y="390"/>
                    <a:pt x="293" y="400"/>
                  </a:cubicBezTo>
                  <a:cubicBezTo>
                    <a:pt x="285" y="411"/>
                    <a:pt x="295" y="407"/>
                    <a:pt x="295" y="410"/>
                  </a:cubicBezTo>
                  <a:cubicBezTo>
                    <a:pt x="294" y="412"/>
                    <a:pt x="287" y="430"/>
                    <a:pt x="282" y="431"/>
                  </a:cubicBezTo>
                  <a:cubicBezTo>
                    <a:pt x="281" y="431"/>
                    <a:pt x="280" y="431"/>
                    <a:pt x="280" y="431"/>
                  </a:cubicBezTo>
                  <a:cubicBezTo>
                    <a:pt x="278" y="431"/>
                    <a:pt x="278" y="430"/>
                    <a:pt x="276" y="426"/>
                  </a:cubicBezTo>
                  <a:cubicBezTo>
                    <a:pt x="275" y="424"/>
                    <a:pt x="273" y="423"/>
                    <a:pt x="271" y="423"/>
                  </a:cubicBezTo>
                  <a:cubicBezTo>
                    <a:pt x="268" y="423"/>
                    <a:pt x="263" y="425"/>
                    <a:pt x="259" y="425"/>
                  </a:cubicBezTo>
                  <a:cubicBezTo>
                    <a:pt x="252" y="426"/>
                    <a:pt x="252" y="431"/>
                    <a:pt x="248" y="433"/>
                  </a:cubicBezTo>
                  <a:cubicBezTo>
                    <a:pt x="247" y="434"/>
                    <a:pt x="243" y="434"/>
                    <a:pt x="238" y="434"/>
                  </a:cubicBezTo>
                  <a:cubicBezTo>
                    <a:pt x="231" y="434"/>
                    <a:pt x="223" y="434"/>
                    <a:pt x="223" y="434"/>
                  </a:cubicBezTo>
                  <a:cubicBezTo>
                    <a:pt x="223" y="434"/>
                    <a:pt x="224" y="430"/>
                    <a:pt x="220" y="428"/>
                  </a:cubicBezTo>
                  <a:cubicBezTo>
                    <a:pt x="220" y="428"/>
                    <a:pt x="219" y="428"/>
                    <a:pt x="219" y="428"/>
                  </a:cubicBezTo>
                  <a:cubicBezTo>
                    <a:pt x="216" y="428"/>
                    <a:pt x="214" y="434"/>
                    <a:pt x="205" y="435"/>
                  </a:cubicBezTo>
                  <a:cubicBezTo>
                    <a:pt x="200" y="435"/>
                    <a:pt x="200" y="435"/>
                    <a:pt x="200" y="435"/>
                  </a:cubicBezTo>
                  <a:cubicBezTo>
                    <a:pt x="199" y="435"/>
                    <a:pt x="200" y="435"/>
                    <a:pt x="197" y="434"/>
                  </a:cubicBezTo>
                  <a:cubicBezTo>
                    <a:pt x="195" y="432"/>
                    <a:pt x="194" y="432"/>
                    <a:pt x="194" y="432"/>
                  </a:cubicBezTo>
                  <a:cubicBezTo>
                    <a:pt x="194" y="432"/>
                    <a:pt x="195" y="432"/>
                    <a:pt x="195" y="432"/>
                  </a:cubicBezTo>
                  <a:cubicBezTo>
                    <a:pt x="190" y="424"/>
                    <a:pt x="190" y="424"/>
                    <a:pt x="190" y="424"/>
                  </a:cubicBezTo>
                  <a:cubicBezTo>
                    <a:pt x="190" y="424"/>
                    <a:pt x="192" y="419"/>
                    <a:pt x="197" y="418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201" y="418"/>
                    <a:pt x="202" y="419"/>
                    <a:pt x="204" y="419"/>
                  </a:cubicBezTo>
                  <a:cubicBezTo>
                    <a:pt x="206" y="420"/>
                    <a:pt x="208" y="420"/>
                    <a:pt x="209" y="420"/>
                  </a:cubicBezTo>
                  <a:cubicBezTo>
                    <a:pt x="209" y="420"/>
                    <a:pt x="210" y="420"/>
                    <a:pt x="210" y="420"/>
                  </a:cubicBezTo>
                  <a:cubicBezTo>
                    <a:pt x="214" y="420"/>
                    <a:pt x="215" y="420"/>
                    <a:pt x="216" y="418"/>
                  </a:cubicBezTo>
                  <a:cubicBezTo>
                    <a:pt x="217" y="416"/>
                    <a:pt x="210" y="412"/>
                    <a:pt x="208" y="410"/>
                  </a:cubicBezTo>
                  <a:cubicBezTo>
                    <a:pt x="207" y="408"/>
                    <a:pt x="207" y="405"/>
                    <a:pt x="207" y="404"/>
                  </a:cubicBezTo>
                  <a:cubicBezTo>
                    <a:pt x="208" y="402"/>
                    <a:pt x="200" y="396"/>
                    <a:pt x="199" y="394"/>
                  </a:cubicBezTo>
                  <a:cubicBezTo>
                    <a:pt x="198" y="391"/>
                    <a:pt x="195" y="391"/>
                    <a:pt x="195" y="385"/>
                  </a:cubicBezTo>
                  <a:cubicBezTo>
                    <a:pt x="195" y="379"/>
                    <a:pt x="197" y="382"/>
                    <a:pt x="199" y="381"/>
                  </a:cubicBezTo>
                  <a:cubicBezTo>
                    <a:pt x="200" y="380"/>
                    <a:pt x="194" y="378"/>
                    <a:pt x="188" y="378"/>
                  </a:cubicBezTo>
                  <a:cubicBezTo>
                    <a:pt x="186" y="378"/>
                    <a:pt x="184" y="379"/>
                    <a:pt x="183" y="379"/>
                  </a:cubicBezTo>
                  <a:cubicBezTo>
                    <a:pt x="180" y="381"/>
                    <a:pt x="181" y="381"/>
                    <a:pt x="181" y="384"/>
                  </a:cubicBezTo>
                  <a:cubicBezTo>
                    <a:pt x="180" y="386"/>
                    <a:pt x="174" y="393"/>
                    <a:pt x="172" y="395"/>
                  </a:cubicBezTo>
                  <a:cubicBezTo>
                    <a:pt x="169" y="397"/>
                    <a:pt x="172" y="402"/>
                    <a:pt x="174" y="404"/>
                  </a:cubicBezTo>
                  <a:cubicBezTo>
                    <a:pt x="176" y="406"/>
                    <a:pt x="176" y="427"/>
                    <a:pt x="176" y="429"/>
                  </a:cubicBezTo>
                  <a:cubicBezTo>
                    <a:pt x="176" y="430"/>
                    <a:pt x="176" y="440"/>
                    <a:pt x="176" y="440"/>
                  </a:cubicBezTo>
                  <a:cubicBezTo>
                    <a:pt x="176" y="440"/>
                    <a:pt x="170" y="441"/>
                    <a:pt x="166" y="441"/>
                  </a:cubicBezTo>
                  <a:cubicBezTo>
                    <a:pt x="165" y="441"/>
                    <a:pt x="163" y="441"/>
                    <a:pt x="163" y="440"/>
                  </a:cubicBezTo>
                  <a:cubicBezTo>
                    <a:pt x="163" y="440"/>
                    <a:pt x="163" y="440"/>
                    <a:pt x="163" y="440"/>
                  </a:cubicBezTo>
                  <a:cubicBezTo>
                    <a:pt x="162" y="440"/>
                    <a:pt x="160" y="447"/>
                    <a:pt x="160" y="449"/>
                  </a:cubicBezTo>
                  <a:cubicBezTo>
                    <a:pt x="159" y="449"/>
                    <a:pt x="158" y="450"/>
                    <a:pt x="156" y="450"/>
                  </a:cubicBezTo>
                  <a:cubicBezTo>
                    <a:pt x="155" y="450"/>
                    <a:pt x="153" y="450"/>
                    <a:pt x="152" y="450"/>
                  </a:cubicBezTo>
                  <a:cubicBezTo>
                    <a:pt x="151" y="449"/>
                    <a:pt x="150" y="449"/>
                    <a:pt x="149" y="449"/>
                  </a:cubicBezTo>
                  <a:cubicBezTo>
                    <a:pt x="149" y="449"/>
                    <a:pt x="148" y="449"/>
                    <a:pt x="148" y="449"/>
                  </a:cubicBezTo>
                  <a:cubicBezTo>
                    <a:pt x="145" y="450"/>
                    <a:pt x="145" y="455"/>
                    <a:pt x="145" y="455"/>
                  </a:cubicBezTo>
                  <a:cubicBezTo>
                    <a:pt x="145" y="455"/>
                    <a:pt x="135" y="469"/>
                    <a:pt x="136" y="473"/>
                  </a:cubicBezTo>
                  <a:cubicBezTo>
                    <a:pt x="137" y="477"/>
                    <a:pt x="131" y="480"/>
                    <a:pt x="126" y="480"/>
                  </a:cubicBezTo>
                  <a:cubicBezTo>
                    <a:pt x="126" y="480"/>
                    <a:pt x="126" y="480"/>
                    <a:pt x="125" y="480"/>
                  </a:cubicBezTo>
                  <a:cubicBezTo>
                    <a:pt x="125" y="480"/>
                    <a:pt x="125" y="480"/>
                    <a:pt x="124" y="480"/>
                  </a:cubicBezTo>
                  <a:cubicBezTo>
                    <a:pt x="120" y="480"/>
                    <a:pt x="114" y="486"/>
                    <a:pt x="114" y="486"/>
                  </a:cubicBezTo>
                  <a:cubicBezTo>
                    <a:pt x="114" y="486"/>
                    <a:pt x="113" y="494"/>
                    <a:pt x="109" y="494"/>
                  </a:cubicBezTo>
                  <a:cubicBezTo>
                    <a:pt x="109" y="494"/>
                    <a:pt x="109" y="494"/>
                    <a:pt x="109" y="494"/>
                  </a:cubicBezTo>
                  <a:cubicBezTo>
                    <a:pt x="108" y="494"/>
                    <a:pt x="107" y="494"/>
                    <a:pt x="107" y="494"/>
                  </a:cubicBezTo>
                  <a:cubicBezTo>
                    <a:pt x="104" y="494"/>
                    <a:pt x="103" y="496"/>
                    <a:pt x="103" y="496"/>
                  </a:cubicBezTo>
                  <a:cubicBezTo>
                    <a:pt x="103" y="496"/>
                    <a:pt x="100" y="500"/>
                    <a:pt x="99" y="501"/>
                  </a:cubicBezTo>
                  <a:cubicBezTo>
                    <a:pt x="98" y="502"/>
                    <a:pt x="98" y="509"/>
                    <a:pt x="98" y="510"/>
                  </a:cubicBezTo>
                  <a:cubicBezTo>
                    <a:pt x="98" y="510"/>
                    <a:pt x="97" y="510"/>
                    <a:pt x="97" y="510"/>
                  </a:cubicBezTo>
                  <a:cubicBezTo>
                    <a:pt x="96" y="510"/>
                    <a:pt x="87" y="505"/>
                    <a:pt x="81" y="504"/>
                  </a:cubicBezTo>
                  <a:cubicBezTo>
                    <a:pt x="80" y="504"/>
                    <a:pt x="80" y="504"/>
                    <a:pt x="79" y="504"/>
                  </a:cubicBezTo>
                  <a:cubicBezTo>
                    <a:pt x="74" y="504"/>
                    <a:pt x="77" y="510"/>
                    <a:pt x="77" y="510"/>
                  </a:cubicBezTo>
                  <a:cubicBezTo>
                    <a:pt x="80" y="518"/>
                    <a:pt x="80" y="518"/>
                    <a:pt x="80" y="518"/>
                  </a:cubicBezTo>
                  <a:cubicBezTo>
                    <a:pt x="80" y="518"/>
                    <a:pt x="78" y="518"/>
                    <a:pt x="75" y="518"/>
                  </a:cubicBezTo>
                  <a:cubicBezTo>
                    <a:pt x="72" y="518"/>
                    <a:pt x="68" y="518"/>
                    <a:pt x="65" y="519"/>
                  </a:cubicBezTo>
                  <a:cubicBezTo>
                    <a:pt x="62" y="519"/>
                    <a:pt x="61" y="520"/>
                    <a:pt x="60" y="520"/>
                  </a:cubicBezTo>
                  <a:cubicBezTo>
                    <a:pt x="59" y="520"/>
                    <a:pt x="58" y="519"/>
                    <a:pt x="58" y="519"/>
                  </a:cubicBezTo>
                  <a:cubicBezTo>
                    <a:pt x="57" y="519"/>
                    <a:pt x="57" y="519"/>
                    <a:pt x="57" y="519"/>
                  </a:cubicBezTo>
                  <a:cubicBezTo>
                    <a:pt x="56" y="519"/>
                    <a:pt x="56" y="519"/>
                    <a:pt x="56" y="520"/>
                  </a:cubicBezTo>
                  <a:cubicBezTo>
                    <a:pt x="56" y="521"/>
                    <a:pt x="51" y="522"/>
                    <a:pt x="51" y="522"/>
                  </a:cubicBezTo>
                  <a:cubicBezTo>
                    <a:pt x="51" y="522"/>
                    <a:pt x="54" y="530"/>
                    <a:pt x="55" y="532"/>
                  </a:cubicBezTo>
                  <a:cubicBezTo>
                    <a:pt x="57" y="535"/>
                    <a:pt x="67" y="538"/>
                    <a:pt x="70" y="538"/>
                  </a:cubicBezTo>
                  <a:cubicBezTo>
                    <a:pt x="74" y="538"/>
                    <a:pt x="73" y="543"/>
                    <a:pt x="74" y="545"/>
                  </a:cubicBezTo>
                  <a:cubicBezTo>
                    <a:pt x="75" y="548"/>
                    <a:pt x="83" y="552"/>
                    <a:pt x="83" y="552"/>
                  </a:cubicBezTo>
                  <a:cubicBezTo>
                    <a:pt x="83" y="552"/>
                    <a:pt x="80" y="578"/>
                    <a:pt x="81" y="583"/>
                  </a:cubicBezTo>
                  <a:cubicBezTo>
                    <a:pt x="82" y="586"/>
                    <a:pt x="77" y="592"/>
                    <a:pt x="61" y="592"/>
                  </a:cubicBezTo>
                  <a:cubicBezTo>
                    <a:pt x="57" y="592"/>
                    <a:pt x="52" y="591"/>
                    <a:pt x="46" y="590"/>
                  </a:cubicBezTo>
                  <a:cubicBezTo>
                    <a:pt x="32" y="588"/>
                    <a:pt x="25" y="587"/>
                    <a:pt x="20" y="587"/>
                  </a:cubicBezTo>
                  <a:cubicBezTo>
                    <a:pt x="14" y="587"/>
                    <a:pt x="12" y="589"/>
                    <a:pt x="10" y="592"/>
                  </a:cubicBezTo>
                  <a:cubicBezTo>
                    <a:pt x="5" y="598"/>
                    <a:pt x="4" y="596"/>
                    <a:pt x="7" y="615"/>
                  </a:cubicBezTo>
                  <a:cubicBezTo>
                    <a:pt x="10" y="635"/>
                    <a:pt x="0" y="666"/>
                    <a:pt x="3" y="667"/>
                  </a:cubicBezTo>
                  <a:cubicBezTo>
                    <a:pt x="5" y="669"/>
                    <a:pt x="5" y="669"/>
                    <a:pt x="15" y="673"/>
                  </a:cubicBezTo>
                  <a:cubicBezTo>
                    <a:pt x="22" y="676"/>
                    <a:pt x="24" y="678"/>
                    <a:pt x="26" y="678"/>
                  </a:cubicBezTo>
                  <a:cubicBezTo>
                    <a:pt x="27" y="678"/>
                    <a:pt x="27" y="678"/>
                    <a:pt x="27" y="677"/>
                  </a:cubicBezTo>
                  <a:cubicBezTo>
                    <a:pt x="28" y="677"/>
                    <a:pt x="28" y="677"/>
                    <a:pt x="28" y="677"/>
                  </a:cubicBezTo>
                  <a:cubicBezTo>
                    <a:pt x="29" y="677"/>
                    <a:pt x="29" y="683"/>
                    <a:pt x="30" y="687"/>
                  </a:cubicBezTo>
                  <a:cubicBezTo>
                    <a:pt x="30" y="690"/>
                    <a:pt x="31" y="691"/>
                    <a:pt x="31" y="691"/>
                  </a:cubicBezTo>
                  <a:cubicBezTo>
                    <a:pt x="33" y="692"/>
                    <a:pt x="37" y="692"/>
                    <a:pt x="39" y="692"/>
                  </a:cubicBezTo>
                  <a:cubicBezTo>
                    <a:pt x="40" y="692"/>
                    <a:pt x="40" y="690"/>
                    <a:pt x="39" y="687"/>
                  </a:cubicBezTo>
                  <a:cubicBezTo>
                    <a:pt x="39" y="682"/>
                    <a:pt x="38" y="674"/>
                    <a:pt x="40" y="672"/>
                  </a:cubicBezTo>
                  <a:cubicBezTo>
                    <a:pt x="40" y="671"/>
                    <a:pt x="40" y="671"/>
                    <a:pt x="41" y="671"/>
                  </a:cubicBezTo>
                  <a:cubicBezTo>
                    <a:pt x="42" y="671"/>
                    <a:pt x="42" y="676"/>
                    <a:pt x="44" y="680"/>
                  </a:cubicBezTo>
                  <a:cubicBezTo>
                    <a:pt x="45" y="681"/>
                    <a:pt x="46" y="681"/>
                    <a:pt x="47" y="681"/>
                  </a:cubicBezTo>
                  <a:cubicBezTo>
                    <a:pt x="49" y="681"/>
                    <a:pt x="53" y="677"/>
                    <a:pt x="53" y="677"/>
                  </a:cubicBezTo>
                  <a:cubicBezTo>
                    <a:pt x="53" y="677"/>
                    <a:pt x="61" y="676"/>
                    <a:pt x="65" y="675"/>
                  </a:cubicBezTo>
                  <a:cubicBezTo>
                    <a:pt x="68" y="674"/>
                    <a:pt x="73" y="673"/>
                    <a:pt x="79" y="673"/>
                  </a:cubicBezTo>
                  <a:cubicBezTo>
                    <a:pt x="85" y="672"/>
                    <a:pt x="82" y="667"/>
                    <a:pt x="90" y="652"/>
                  </a:cubicBezTo>
                  <a:cubicBezTo>
                    <a:pt x="98" y="638"/>
                    <a:pt x="96" y="641"/>
                    <a:pt x="96" y="634"/>
                  </a:cubicBezTo>
                  <a:cubicBezTo>
                    <a:pt x="96" y="627"/>
                    <a:pt x="103" y="625"/>
                    <a:pt x="108" y="619"/>
                  </a:cubicBezTo>
                  <a:cubicBezTo>
                    <a:pt x="112" y="614"/>
                    <a:pt x="118" y="616"/>
                    <a:pt x="123" y="610"/>
                  </a:cubicBezTo>
                  <a:cubicBezTo>
                    <a:pt x="129" y="604"/>
                    <a:pt x="129" y="604"/>
                    <a:pt x="129" y="604"/>
                  </a:cubicBezTo>
                  <a:cubicBezTo>
                    <a:pt x="129" y="604"/>
                    <a:pt x="128" y="595"/>
                    <a:pt x="130" y="594"/>
                  </a:cubicBezTo>
                  <a:cubicBezTo>
                    <a:pt x="131" y="594"/>
                    <a:pt x="134" y="593"/>
                    <a:pt x="137" y="593"/>
                  </a:cubicBezTo>
                  <a:cubicBezTo>
                    <a:pt x="140" y="593"/>
                    <a:pt x="143" y="594"/>
                    <a:pt x="145" y="594"/>
                  </a:cubicBezTo>
                  <a:cubicBezTo>
                    <a:pt x="153" y="595"/>
                    <a:pt x="150" y="594"/>
                    <a:pt x="158" y="596"/>
                  </a:cubicBezTo>
                  <a:cubicBezTo>
                    <a:pt x="158" y="596"/>
                    <a:pt x="159" y="596"/>
                    <a:pt x="160" y="596"/>
                  </a:cubicBezTo>
                  <a:cubicBezTo>
                    <a:pt x="164" y="596"/>
                    <a:pt x="161" y="590"/>
                    <a:pt x="169" y="586"/>
                  </a:cubicBezTo>
                  <a:cubicBezTo>
                    <a:pt x="178" y="583"/>
                    <a:pt x="184" y="578"/>
                    <a:pt x="186" y="578"/>
                  </a:cubicBezTo>
                  <a:cubicBezTo>
                    <a:pt x="186" y="578"/>
                    <a:pt x="186" y="578"/>
                    <a:pt x="186" y="578"/>
                  </a:cubicBezTo>
                  <a:cubicBezTo>
                    <a:pt x="188" y="579"/>
                    <a:pt x="193" y="591"/>
                    <a:pt x="195" y="595"/>
                  </a:cubicBezTo>
                  <a:cubicBezTo>
                    <a:pt x="198" y="599"/>
                    <a:pt x="198" y="598"/>
                    <a:pt x="211" y="608"/>
                  </a:cubicBezTo>
                  <a:cubicBezTo>
                    <a:pt x="223" y="618"/>
                    <a:pt x="218" y="614"/>
                    <a:pt x="223" y="619"/>
                  </a:cubicBezTo>
                  <a:cubicBezTo>
                    <a:pt x="228" y="624"/>
                    <a:pt x="232" y="625"/>
                    <a:pt x="241" y="629"/>
                  </a:cubicBezTo>
                  <a:cubicBezTo>
                    <a:pt x="251" y="633"/>
                    <a:pt x="240" y="638"/>
                    <a:pt x="243" y="643"/>
                  </a:cubicBezTo>
                  <a:cubicBezTo>
                    <a:pt x="246" y="647"/>
                    <a:pt x="244" y="647"/>
                    <a:pt x="244" y="651"/>
                  </a:cubicBezTo>
                  <a:cubicBezTo>
                    <a:pt x="244" y="655"/>
                    <a:pt x="244" y="655"/>
                    <a:pt x="240" y="657"/>
                  </a:cubicBezTo>
                  <a:cubicBezTo>
                    <a:pt x="239" y="658"/>
                    <a:pt x="237" y="658"/>
                    <a:pt x="235" y="658"/>
                  </a:cubicBezTo>
                  <a:cubicBezTo>
                    <a:pt x="232" y="658"/>
                    <a:pt x="227" y="657"/>
                    <a:pt x="219" y="655"/>
                  </a:cubicBezTo>
                  <a:cubicBezTo>
                    <a:pt x="217" y="654"/>
                    <a:pt x="215" y="654"/>
                    <a:pt x="214" y="654"/>
                  </a:cubicBezTo>
                  <a:cubicBezTo>
                    <a:pt x="209" y="654"/>
                    <a:pt x="213" y="659"/>
                    <a:pt x="213" y="659"/>
                  </a:cubicBezTo>
                  <a:cubicBezTo>
                    <a:pt x="213" y="659"/>
                    <a:pt x="213" y="659"/>
                    <a:pt x="225" y="668"/>
                  </a:cubicBezTo>
                  <a:cubicBezTo>
                    <a:pt x="233" y="674"/>
                    <a:pt x="237" y="674"/>
                    <a:pt x="238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0" y="674"/>
                    <a:pt x="240" y="674"/>
                    <a:pt x="240" y="674"/>
                  </a:cubicBezTo>
                  <a:cubicBezTo>
                    <a:pt x="242" y="674"/>
                    <a:pt x="242" y="672"/>
                    <a:pt x="243" y="670"/>
                  </a:cubicBezTo>
                  <a:cubicBezTo>
                    <a:pt x="245" y="668"/>
                    <a:pt x="241" y="667"/>
                    <a:pt x="247" y="664"/>
                  </a:cubicBezTo>
                  <a:cubicBezTo>
                    <a:pt x="253" y="661"/>
                    <a:pt x="247" y="658"/>
                    <a:pt x="252" y="658"/>
                  </a:cubicBezTo>
                  <a:cubicBezTo>
                    <a:pt x="257" y="658"/>
                    <a:pt x="258" y="650"/>
                    <a:pt x="263" y="648"/>
                  </a:cubicBezTo>
                  <a:cubicBezTo>
                    <a:pt x="267" y="646"/>
                    <a:pt x="262" y="640"/>
                    <a:pt x="262" y="640"/>
                  </a:cubicBezTo>
                  <a:cubicBezTo>
                    <a:pt x="262" y="640"/>
                    <a:pt x="263" y="636"/>
                    <a:pt x="266" y="636"/>
                  </a:cubicBezTo>
                  <a:cubicBezTo>
                    <a:pt x="266" y="636"/>
                    <a:pt x="266" y="636"/>
                    <a:pt x="266" y="636"/>
                  </a:cubicBezTo>
                  <a:cubicBezTo>
                    <a:pt x="268" y="636"/>
                    <a:pt x="277" y="637"/>
                    <a:pt x="277" y="637"/>
                  </a:cubicBezTo>
                  <a:cubicBezTo>
                    <a:pt x="277" y="637"/>
                    <a:pt x="277" y="632"/>
                    <a:pt x="273" y="626"/>
                  </a:cubicBezTo>
                  <a:cubicBezTo>
                    <a:pt x="268" y="619"/>
                    <a:pt x="259" y="616"/>
                    <a:pt x="258" y="613"/>
                  </a:cubicBezTo>
                  <a:cubicBezTo>
                    <a:pt x="256" y="609"/>
                    <a:pt x="255" y="616"/>
                    <a:pt x="236" y="603"/>
                  </a:cubicBezTo>
                  <a:cubicBezTo>
                    <a:pt x="217" y="590"/>
                    <a:pt x="221" y="589"/>
                    <a:pt x="218" y="582"/>
                  </a:cubicBezTo>
                  <a:cubicBezTo>
                    <a:pt x="215" y="575"/>
                    <a:pt x="216" y="571"/>
                    <a:pt x="220" y="571"/>
                  </a:cubicBezTo>
                  <a:cubicBezTo>
                    <a:pt x="220" y="571"/>
                    <a:pt x="221" y="571"/>
                    <a:pt x="221" y="571"/>
                  </a:cubicBezTo>
                  <a:cubicBezTo>
                    <a:pt x="225" y="572"/>
                    <a:pt x="240" y="579"/>
                    <a:pt x="248" y="586"/>
                  </a:cubicBezTo>
                  <a:cubicBezTo>
                    <a:pt x="255" y="594"/>
                    <a:pt x="250" y="593"/>
                    <a:pt x="267" y="600"/>
                  </a:cubicBezTo>
                  <a:cubicBezTo>
                    <a:pt x="283" y="607"/>
                    <a:pt x="280" y="604"/>
                    <a:pt x="278" y="607"/>
                  </a:cubicBezTo>
                  <a:cubicBezTo>
                    <a:pt x="277" y="611"/>
                    <a:pt x="274" y="619"/>
                    <a:pt x="285" y="626"/>
                  </a:cubicBezTo>
                  <a:cubicBezTo>
                    <a:pt x="296" y="634"/>
                    <a:pt x="291" y="638"/>
                    <a:pt x="284" y="640"/>
                  </a:cubicBezTo>
                  <a:cubicBezTo>
                    <a:pt x="278" y="643"/>
                    <a:pt x="283" y="649"/>
                    <a:pt x="289" y="654"/>
                  </a:cubicBezTo>
                  <a:cubicBezTo>
                    <a:pt x="295" y="658"/>
                    <a:pt x="300" y="655"/>
                    <a:pt x="301" y="658"/>
                  </a:cubicBezTo>
                  <a:cubicBezTo>
                    <a:pt x="302" y="662"/>
                    <a:pt x="304" y="671"/>
                    <a:pt x="307" y="673"/>
                  </a:cubicBezTo>
                  <a:cubicBezTo>
                    <a:pt x="310" y="673"/>
                    <a:pt x="314" y="676"/>
                    <a:pt x="318" y="676"/>
                  </a:cubicBezTo>
                  <a:cubicBezTo>
                    <a:pt x="320" y="676"/>
                    <a:pt x="322" y="675"/>
                    <a:pt x="323" y="673"/>
                  </a:cubicBezTo>
                  <a:cubicBezTo>
                    <a:pt x="326" y="666"/>
                    <a:pt x="323" y="669"/>
                    <a:pt x="332" y="662"/>
                  </a:cubicBezTo>
                  <a:cubicBezTo>
                    <a:pt x="341" y="655"/>
                    <a:pt x="329" y="648"/>
                    <a:pt x="329" y="648"/>
                  </a:cubicBezTo>
                  <a:cubicBezTo>
                    <a:pt x="329" y="648"/>
                    <a:pt x="324" y="641"/>
                    <a:pt x="320" y="635"/>
                  </a:cubicBezTo>
                  <a:cubicBezTo>
                    <a:pt x="316" y="629"/>
                    <a:pt x="330" y="629"/>
                    <a:pt x="335" y="629"/>
                  </a:cubicBezTo>
                  <a:cubicBezTo>
                    <a:pt x="339" y="629"/>
                    <a:pt x="339" y="628"/>
                    <a:pt x="344" y="625"/>
                  </a:cubicBezTo>
                  <a:cubicBezTo>
                    <a:pt x="345" y="625"/>
                    <a:pt x="346" y="624"/>
                    <a:pt x="347" y="624"/>
                  </a:cubicBezTo>
                  <a:cubicBezTo>
                    <a:pt x="350" y="624"/>
                    <a:pt x="351" y="627"/>
                    <a:pt x="354" y="631"/>
                  </a:cubicBezTo>
                  <a:cubicBezTo>
                    <a:pt x="354" y="631"/>
                    <a:pt x="353" y="635"/>
                    <a:pt x="351" y="638"/>
                  </a:cubicBezTo>
                  <a:cubicBezTo>
                    <a:pt x="348" y="641"/>
                    <a:pt x="350" y="648"/>
                    <a:pt x="350" y="648"/>
                  </a:cubicBezTo>
                  <a:cubicBezTo>
                    <a:pt x="349" y="659"/>
                    <a:pt x="349" y="659"/>
                    <a:pt x="349" y="659"/>
                  </a:cubicBezTo>
                  <a:cubicBezTo>
                    <a:pt x="349" y="659"/>
                    <a:pt x="359" y="669"/>
                    <a:pt x="362" y="672"/>
                  </a:cubicBezTo>
                  <a:cubicBezTo>
                    <a:pt x="364" y="673"/>
                    <a:pt x="365" y="673"/>
                    <a:pt x="366" y="673"/>
                  </a:cubicBezTo>
                  <a:cubicBezTo>
                    <a:pt x="367" y="673"/>
                    <a:pt x="369" y="673"/>
                    <a:pt x="372" y="673"/>
                  </a:cubicBezTo>
                  <a:cubicBezTo>
                    <a:pt x="378" y="673"/>
                    <a:pt x="377" y="674"/>
                    <a:pt x="382" y="674"/>
                  </a:cubicBezTo>
                  <a:cubicBezTo>
                    <a:pt x="387" y="674"/>
                    <a:pt x="388" y="669"/>
                    <a:pt x="392" y="669"/>
                  </a:cubicBezTo>
                  <a:cubicBezTo>
                    <a:pt x="395" y="669"/>
                    <a:pt x="404" y="678"/>
                    <a:pt x="404" y="678"/>
                  </a:cubicBezTo>
                  <a:cubicBezTo>
                    <a:pt x="404" y="678"/>
                    <a:pt x="425" y="677"/>
                    <a:pt x="430" y="677"/>
                  </a:cubicBezTo>
                  <a:cubicBezTo>
                    <a:pt x="435" y="677"/>
                    <a:pt x="442" y="677"/>
                    <a:pt x="442" y="677"/>
                  </a:cubicBezTo>
                  <a:cubicBezTo>
                    <a:pt x="442" y="677"/>
                    <a:pt x="446" y="681"/>
                    <a:pt x="451" y="686"/>
                  </a:cubicBezTo>
                  <a:cubicBezTo>
                    <a:pt x="456" y="690"/>
                    <a:pt x="452" y="699"/>
                    <a:pt x="446" y="705"/>
                  </a:cubicBezTo>
                  <a:cubicBezTo>
                    <a:pt x="440" y="711"/>
                    <a:pt x="426" y="727"/>
                    <a:pt x="426" y="727"/>
                  </a:cubicBezTo>
                  <a:cubicBezTo>
                    <a:pt x="426" y="727"/>
                    <a:pt x="423" y="742"/>
                    <a:pt x="423" y="752"/>
                  </a:cubicBezTo>
                  <a:cubicBezTo>
                    <a:pt x="423" y="762"/>
                    <a:pt x="433" y="763"/>
                    <a:pt x="433" y="763"/>
                  </a:cubicBezTo>
                  <a:cubicBezTo>
                    <a:pt x="452" y="783"/>
                    <a:pt x="452" y="783"/>
                    <a:pt x="452" y="783"/>
                  </a:cubicBezTo>
                  <a:cubicBezTo>
                    <a:pt x="452" y="783"/>
                    <a:pt x="462" y="796"/>
                    <a:pt x="472" y="807"/>
                  </a:cubicBezTo>
                  <a:cubicBezTo>
                    <a:pt x="481" y="818"/>
                    <a:pt x="493" y="834"/>
                    <a:pt x="499" y="851"/>
                  </a:cubicBezTo>
                  <a:cubicBezTo>
                    <a:pt x="505" y="867"/>
                    <a:pt x="509" y="863"/>
                    <a:pt x="517" y="883"/>
                  </a:cubicBezTo>
                  <a:cubicBezTo>
                    <a:pt x="526" y="903"/>
                    <a:pt x="521" y="905"/>
                    <a:pt x="541" y="923"/>
                  </a:cubicBezTo>
                  <a:cubicBezTo>
                    <a:pt x="545" y="920"/>
                    <a:pt x="545" y="920"/>
                    <a:pt x="545" y="920"/>
                  </a:cubicBezTo>
                  <a:cubicBezTo>
                    <a:pt x="545" y="920"/>
                    <a:pt x="550" y="919"/>
                    <a:pt x="558" y="918"/>
                  </a:cubicBezTo>
                  <a:cubicBezTo>
                    <a:pt x="566" y="917"/>
                    <a:pt x="567" y="914"/>
                    <a:pt x="575" y="914"/>
                  </a:cubicBezTo>
                  <a:cubicBezTo>
                    <a:pt x="578" y="914"/>
                    <a:pt x="579" y="914"/>
                    <a:pt x="580" y="914"/>
                  </a:cubicBezTo>
                  <a:cubicBezTo>
                    <a:pt x="582" y="914"/>
                    <a:pt x="583" y="914"/>
                    <a:pt x="588" y="914"/>
                  </a:cubicBezTo>
                  <a:cubicBezTo>
                    <a:pt x="588" y="915"/>
                    <a:pt x="589" y="915"/>
                    <a:pt x="589" y="915"/>
                  </a:cubicBezTo>
                  <a:cubicBezTo>
                    <a:pt x="597" y="915"/>
                    <a:pt x="602" y="904"/>
                    <a:pt x="605" y="904"/>
                  </a:cubicBezTo>
                  <a:cubicBezTo>
                    <a:pt x="608" y="903"/>
                    <a:pt x="615" y="899"/>
                    <a:pt x="626" y="898"/>
                  </a:cubicBezTo>
                  <a:cubicBezTo>
                    <a:pt x="638" y="896"/>
                    <a:pt x="630" y="891"/>
                    <a:pt x="632" y="890"/>
                  </a:cubicBezTo>
                  <a:cubicBezTo>
                    <a:pt x="633" y="889"/>
                    <a:pt x="632" y="885"/>
                    <a:pt x="633" y="885"/>
                  </a:cubicBezTo>
                  <a:cubicBezTo>
                    <a:pt x="635" y="885"/>
                    <a:pt x="640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2" y="882"/>
                    <a:pt x="642" y="882"/>
                    <a:pt x="642" y="882"/>
                  </a:cubicBezTo>
                  <a:cubicBezTo>
                    <a:pt x="645" y="882"/>
                    <a:pt x="664" y="875"/>
                    <a:pt x="667" y="873"/>
                  </a:cubicBezTo>
                  <a:cubicBezTo>
                    <a:pt x="670" y="871"/>
                    <a:pt x="676" y="863"/>
                    <a:pt x="680" y="862"/>
                  </a:cubicBezTo>
                  <a:cubicBezTo>
                    <a:pt x="684" y="861"/>
                    <a:pt x="680" y="851"/>
                    <a:pt x="689" y="847"/>
                  </a:cubicBezTo>
                  <a:cubicBezTo>
                    <a:pt x="694" y="844"/>
                    <a:pt x="695" y="843"/>
                    <a:pt x="696" y="843"/>
                  </a:cubicBezTo>
                  <a:cubicBezTo>
                    <a:pt x="697" y="843"/>
                    <a:pt x="697" y="843"/>
                    <a:pt x="698" y="843"/>
                  </a:cubicBezTo>
                  <a:cubicBezTo>
                    <a:pt x="702" y="843"/>
                    <a:pt x="707" y="834"/>
                    <a:pt x="710" y="832"/>
                  </a:cubicBezTo>
                  <a:cubicBezTo>
                    <a:pt x="710" y="832"/>
                    <a:pt x="700" y="826"/>
                    <a:pt x="696" y="825"/>
                  </a:cubicBezTo>
                  <a:cubicBezTo>
                    <a:pt x="691" y="823"/>
                    <a:pt x="689" y="822"/>
                    <a:pt x="689" y="822"/>
                  </a:cubicBezTo>
                  <a:cubicBezTo>
                    <a:pt x="689" y="822"/>
                    <a:pt x="683" y="817"/>
                    <a:pt x="681" y="813"/>
                  </a:cubicBezTo>
                  <a:cubicBezTo>
                    <a:pt x="680" y="810"/>
                    <a:pt x="674" y="810"/>
                    <a:pt x="672" y="810"/>
                  </a:cubicBezTo>
                  <a:cubicBezTo>
                    <a:pt x="670" y="809"/>
                    <a:pt x="667" y="804"/>
                    <a:pt x="667" y="802"/>
                  </a:cubicBezTo>
                  <a:cubicBezTo>
                    <a:pt x="666" y="800"/>
                    <a:pt x="662" y="796"/>
                    <a:pt x="661" y="795"/>
                  </a:cubicBezTo>
                  <a:cubicBezTo>
                    <a:pt x="661" y="794"/>
                    <a:pt x="659" y="793"/>
                    <a:pt x="656" y="793"/>
                  </a:cubicBezTo>
                  <a:cubicBezTo>
                    <a:pt x="654" y="793"/>
                    <a:pt x="651" y="794"/>
                    <a:pt x="647" y="795"/>
                  </a:cubicBezTo>
                  <a:cubicBezTo>
                    <a:pt x="640" y="798"/>
                    <a:pt x="645" y="801"/>
                    <a:pt x="642" y="803"/>
                  </a:cubicBezTo>
                  <a:cubicBezTo>
                    <a:pt x="641" y="804"/>
                    <a:pt x="639" y="805"/>
                    <a:pt x="638" y="805"/>
                  </a:cubicBezTo>
                  <a:cubicBezTo>
                    <a:pt x="635" y="805"/>
                    <a:pt x="631" y="803"/>
                    <a:pt x="625" y="803"/>
                  </a:cubicBezTo>
                  <a:cubicBezTo>
                    <a:pt x="622" y="803"/>
                    <a:pt x="621" y="803"/>
                    <a:pt x="620" y="803"/>
                  </a:cubicBezTo>
                  <a:cubicBezTo>
                    <a:pt x="618" y="803"/>
                    <a:pt x="619" y="803"/>
                    <a:pt x="615" y="804"/>
                  </a:cubicBezTo>
                  <a:cubicBezTo>
                    <a:pt x="614" y="804"/>
                    <a:pt x="614" y="804"/>
                    <a:pt x="614" y="804"/>
                  </a:cubicBezTo>
                  <a:cubicBezTo>
                    <a:pt x="610" y="804"/>
                    <a:pt x="615" y="800"/>
                    <a:pt x="615" y="800"/>
                  </a:cubicBezTo>
                  <a:cubicBezTo>
                    <a:pt x="608" y="791"/>
                    <a:pt x="608" y="791"/>
                    <a:pt x="608" y="791"/>
                  </a:cubicBezTo>
                  <a:cubicBezTo>
                    <a:pt x="608" y="791"/>
                    <a:pt x="592" y="772"/>
                    <a:pt x="590" y="772"/>
                  </a:cubicBezTo>
                  <a:cubicBezTo>
                    <a:pt x="589" y="772"/>
                    <a:pt x="576" y="759"/>
                    <a:pt x="574" y="755"/>
                  </a:cubicBezTo>
                  <a:cubicBezTo>
                    <a:pt x="572" y="751"/>
                    <a:pt x="581" y="747"/>
                    <a:pt x="583" y="746"/>
                  </a:cubicBezTo>
                  <a:cubicBezTo>
                    <a:pt x="583" y="746"/>
                    <a:pt x="583" y="746"/>
                    <a:pt x="583" y="746"/>
                  </a:cubicBezTo>
                  <a:cubicBezTo>
                    <a:pt x="585" y="746"/>
                    <a:pt x="589" y="750"/>
                    <a:pt x="592" y="751"/>
                  </a:cubicBezTo>
                  <a:cubicBezTo>
                    <a:pt x="596" y="753"/>
                    <a:pt x="599" y="756"/>
                    <a:pt x="599" y="756"/>
                  </a:cubicBezTo>
                  <a:cubicBezTo>
                    <a:pt x="599" y="756"/>
                    <a:pt x="594" y="760"/>
                    <a:pt x="608" y="771"/>
                  </a:cubicBezTo>
                  <a:cubicBezTo>
                    <a:pt x="622" y="781"/>
                    <a:pt x="622" y="778"/>
                    <a:pt x="625" y="779"/>
                  </a:cubicBezTo>
                  <a:cubicBezTo>
                    <a:pt x="629" y="781"/>
                    <a:pt x="650" y="785"/>
                    <a:pt x="652" y="786"/>
                  </a:cubicBezTo>
                  <a:cubicBezTo>
                    <a:pt x="652" y="786"/>
                    <a:pt x="653" y="786"/>
                    <a:pt x="653" y="786"/>
                  </a:cubicBezTo>
                  <a:cubicBezTo>
                    <a:pt x="655" y="786"/>
                    <a:pt x="658" y="785"/>
                    <a:pt x="658" y="785"/>
                  </a:cubicBezTo>
                  <a:cubicBezTo>
                    <a:pt x="661" y="782"/>
                    <a:pt x="661" y="782"/>
                    <a:pt x="661" y="782"/>
                  </a:cubicBezTo>
                  <a:cubicBezTo>
                    <a:pt x="661" y="782"/>
                    <a:pt x="661" y="782"/>
                    <a:pt x="663" y="786"/>
                  </a:cubicBezTo>
                  <a:cubicBezTo>
                    <a:pt x="666" y="790"/>
                    <a:pt x="668" y="794"/>
                    <a:pt x="668" y="794"/>
                  </a:cubicBezTo>
                  <a:cubicBezTo>
                    <a:pt x="668" y="794"/>
                    <a:pt x="668" y="794"/>
                    <a:pt x="684" y="797"/>
                  </a:cubicBezTo>
                  <a:cubicBezTo>
                    <a:pt x="699" y="800"/>
                    <a:pt x="702" y="799"/>
                    <a:pt x="708" y="800"/>
                  </a:cubicBezTo>
                  <a:cubicBezTo>
                    <a:pt x="709" y="800"/>
                    <a:pt x="710" y="800"/>
                    <a:pt x="711" y="800"/>
                  </a:cubicBezTo>
                  <a:cubicBezTo>
                    <a:pt x="713" y="800"/>
                    <a:pt x="715" y="799"/>
                    <a:pt x="718" y="799"/>
                  </a:cubicBezTo>
                  <a:cubicBezTo>
                    <a:pt x="721" y="798"/>
                    <a:pt x="725" y="797"/>
                    <a:pt x="730" y="797"/>
                  </a:cubicBezTo>
                  <a:cubicBezTo>
                    <a:pt x="731" y="797"/>
                    <a:pt x="733" y="798"/>
                    <a:pt x="735" y="798"/>
                  </a:cubicBezTo>
                  <a:cubicBezTo>
                    <a:pt x="751" y="799"/>
                    <a:pt x="750" y="799"/>
                    <a:pt x="759" y="799"/>
                  </a:cubicBezTo>
                  <a:cubicBezTo>
                    <a:pt x="769" y="799"/>
                    <a:pt x="765" y="802"/>
                    <a:pt x="770" y="805"/>
                  </a:cubicBezTo>
                  <a:cubicBezTo>
                    <a:pt x="775" y="808"/>
                    <a:pt x="780" y="814"/>
                    <a:pt x="782" y="817"/>
                  </a:cubicBezTo>
                  <a:cubicBezTo>
                    <a:pt x="785" y="820"/>
                    <a:pt x="806" y="842"/>
                    <a:pt x="806" y="842"/>
                  </a:cubicBezTo>
                  <a:cubicBezTo>
                    <a:pt x="811" y="845"/>
                    <a:pt x="811" y="845"/>
                    <a:pt x="811" y="845"/>
                  </a:cubicBezTo>
                  <a:cubicBezTo>
                    <a:pt x="811" y="845"/>
                    <a:pt x="825" y="844"/>
                    <a:pt x="826" y="841"/>
                  </a:cubicBezTo>
                  <a:cubicBezTo>
                    <a:pt x="826" y="838"/>
                    <a:pt x="826" y="833"/>
                    <a:pt x="827" y="831"/>
                  </a:cubicBezTo>
                  <a:cubicBezTo>
                    <a:pt x="827" y="830"/>
                    <a:pt x="828" y="830"/>
                    <a:pt x="829" y="830"/>
                  </a:cubicBezTo>
                  <a:cubicBezTo>
                    <a:pt x="830" y="830"/>
                    <a:pt x="832" y="831"/>
                    <a:pt x="832" y="831"/>
                  </a:cubicBezTo>
                  <a:cubicBezTo>
                    <a:pt x="832" y="831"/>
                    <a:pt x="836" y="843"/>
                    <a:pt x="836" y="845"/>
                  </a:cubicBezTo>
                  <a:cubicBezTo>
                    <a:pt x="835" y="846"/>
                    <a:pt x="837" y="863"/>
                    <a:pt x="839" y="869"/>
                  </a:cubicBezTo>
                  <a:cubicBezTo>
                    <a:pt x="840" y="876"/>
                    <a:pt x="844" y="883"/>
                    <a:pt x="848" y="894"/>
                  </a:cubicBezTo>
                  <a:cubicBezTo>
                    <a:pt x="851" y="905"/>
                    <a:pt x="863" y="920"/>
                    <a:pt x="869" y="927"/>
                  </a:cubicBezTo>
                  <a:cubicBezTo>
                    <a:pt x="875" y="934"/>
                    <a:pt x="882" y="955"/>
                    <a:pt x="884" y="959"/>
                  </a:cubicBezTo>
                  <a:cubicBezTo>
                    <a:pt x="885" y="960"/>
                    <a:pt x="885" y="961"/>
                    <a:pt x="886" y="962"/>
                  </a:cubicBezTo>
                  <a:cubicBezTo>
                    <a:pt x="894" y="967"/>
                    <a:pt x="898" y="969"/>
                    <a:pt x="900" y="969"/>
                  </a:cubicBezTo>
                  <a:cubicBezTo>
                    <a:pt x="903" y="969"/>
                    <a:pt x="903" y="966"/>
                    <a:pt x="903" y="966"/>
                  </a:cubicBezTo>
                  <a:cubicBezTo>
                    <a:pt x="903" y="966"/>
                    <a:pt x="914" y="956"/>
                    <a:pt x="920" y="947"/>
                  </a:cubicBezTo>
                  <a:cubicBezTo>
                    <a:pt x="925" y="938"/>
                    <a:pt x="919" y="898"/>
                    <a:pt x="920" y="896"/>
                  </a:cubicBezTo>
                  <a:cubicBezTo>
                    <a:pt x="926" y="887"/>
                    <a:pt x="937" y="884"/>
                    <a:pt x="950" y="880"/>
                  </a:cubicBezTo>
                  <a:cubicBezTo>
                    <a:pt x="963" y="875"/>
                    <a:pt x="951" y="874"/>
                    <a:pt x="952" y="871"/>
                  </a:cubicBezTo>
                  <a:cubicBezTo>
                    <a:pt x="953" y="869"/>
                    <a:pt x="958" y="861"/>
                    <a:pt x="976" y="855"/>
                  </a:cubicBezTo>
                  <a:cubicBezTo>
                    <a:pt x="994" y="848"/>
                    <a:pt x="983" y="850"/>
                    <a:pt x="982" y="848"/>
                  </a:cubicBezTo>
                  <a:cubicBezTo>
                    <a:pt x="981" y="846"/>
                    <a:pt x="979" y="839"/>
                    <a:pt x="980" y="837"/>
                  </a:cubicBezTo>
                  <a:cubicBezTo>
                    <a:pt x="980" y="835"/>
                    <a:pt x="989" y="833"/>
                    <a:pt x="991" y="833"/>
                  </a:cubicBezTo>
                  <a:cubicBezTo>
                    <a:pt x="993" y="833"/>
                    <a:pt x="1001" y="830"/>
                    <a:pt x="1009" y="828"/>
                  </a:cubicBezTo>
                  <a:cubicBezTo>
                    <a:pt x="1016" y="827"/>
                    <a:pt x="1015" y="826"/>
                    <a:pt x="1020" y="825"/>
                  </a:cubicBezTo>
                  <a:cubicBezTo>
                    <a:pt x="1021" y="825"/>
                    <a:pt x="1022" y="825"/>
                    <a:pt x="1022" y="825"/>
                  </a:cubicBezTo>
                  <a:cubicBezTo>
                    <a:pt x="1024" y="825"/>
                    <a:pt x="1021" y="826"/>
                    <a:pt x="1025" y="830"/>
                  </a:cubicBezTo>
                  <a:cubicBezTo>
                    <a:pt x="1030" y="835"/>
                    <a:pt x="1037" y="842"/>
                    <a:pt x="1044" y="846"/>
                  </a:cubicBezTo>
                  <a:cubicBezTo>
                    <a:pt x="1051" y="851"/>
                    <a:pt x="1054" y="865"/>
                    <a:pt x="1056" y="866"/>
                  </a:cubicBezTo>
                  <a:cubicBezTo>
                    <a:pt x="1058" y="867"/>
                    <a:pt x="1063" y="888"/>
                    <a:pt x="1063" y="888"/>
                  </a:cubicBezTo>
                  <a:cubicBezTo>
                    <a:pt x="1063" y="888"/>
                    <a:pt x="1069" y="890"/>
                    <a:pt x="1073" y="892"/>
                  </a:cubicBezTo>
                  <a:cubicBezTo>
                    <a:pt x="1073" y="892"/>
                    <a:pt x="1074" y="893"/>
                    <a:pt x="1075" y="893"/>
                  </a:cubicBezTo>
                  <a:cubicBezTo>
                    <a:pt x="1078" y="893"/>
                    <a:pt x="1084" y="889"/>
                    <a:pt x="1086" y="886"/>
                  </a:cubicBezTo>
                  <a:cubicBezTo>
                    <a:pt x="1087" y="884"/>
                    <a:pt x="1089" y="884"/>
                    <a:pt x="1090" y="884"/>
                  </a:cubicBezTo>
                  <a:cubicBezTo>
                    <a:pt x="1093" y="884"/>
                    <a:pt x="1095" y="885"/>
                    <a:pt x="1098" y="885"/>
                  </a:cubicBezTo>
                  <a:cubicBezTo>
                    <a:pt x="1102" y="886"/>
                    <a:pt x="1105" y="899"/>
                    <a:pt x="1104" y="902"/>
                  </a:cubicBezTo>
                  <a:cubicBezTo>
                    <a:pt x="1104" y="904"/>
                    <a:pt x="1111" y="920"/>
                    <a:pt x="1114" y="926"/>
                  </a:cubicBezTo>
                  <a:cubicBezTo>
                    <a:pt x="1116" y="933"/>
                    <a:pt x="1116" y="948"/>
                    <a:pt x="1116" y="958"/>
                  </a:cubicBezTo>
                  <a:cubicBezTo>
                    <a:pt x="1116" y="969"/>
                    <a:pt x="1124" y="972"/>
                    <a:pt x="1132" y="979"/>
                  </a:cubicBezTo>
                  <a:cubicBezTo>
                    <a:pt x="1140" y="987"/>
                    <a:pt x="1142" y="988"/>
                    <a:pt x="1146" y="992"/>
                  </a:cubicBezTo>
                  <a:cubicBezTo>
                    <a:pt x="1150" y="996"/>
                    <a:pt x="1150" y="1004"/>
                    <a:pt x="1150" y="1004"/>
                  </a:cubicBezTo>
                  <a:cubicBezTo>
                    <a:pt x="1150" y="1004"/>
                    <a:pt x="1172" y="1022"/>
                    <a:pt x="1177" y="1024"/>
                  </a:cubicBezTo>
                  <a:cubicBezTo>
                    <a:pt x="1181" y="1027"/>
                    <a:pt x="1191" y="1035"/>
                    <a:pt x="1194" y="1035"/>
                  </a:cubicBezTo>
                  <a:cubicBezTo>
                    <a:pt x="1197" y="1035"/>
                    <a:pt x="1197" y="1033"/>
                    <a:pt x="1201" y="1032"/>
                  </a:cubicBezTo>
                  <a:cubicBezTo>
                    <a:pt x="1204" y="1031"/>
                    <a:pt x="1193" y="1024"/>
                    <a:pt x="1193" y="1024"/>
                  </a:cubicBezTo>
                  <a:cubicBezTo>
                    <a:pt x="1193" y="1024"/>
                    <a:pt x="1180" y="1012"/>
                    <a:pt x="1185" y="1004"/>
                  </a:cubicBezTo>
                  <a:cubicBezTo>
                    <a:pt x="1189" y="996"/>
                    <a:pt x="1158" y="981"/>
                    <a:pt x="1154" y="979"/>
                  </a:cubicBezTo>
                  <a:cubicBezTo>
                    <a:pt x="1150" y="976"/>
                    <a:pt x="1138" y="965"/>
                    <a:pt x="1137" y="962"/>
                  </a:cubicBezTo>
                  <a:cubicBezTo>
                    <a:pt x="1135" y="959"/>
                    <a:pt x="1132" y="953"/>
                    <a:pt x="1129" y="947"/>
                  </a:cubicBezTo>
                  <a:cubicBezTo>
                    <a:pt x="1126" y="942"/>
                    <a:pt x="1131" y="933"/>
                    <a:pt x="1134" y="926"/>
                  </a:cubicBezTo>
                  <a:cubicBezTo>
                    <a:pt x="1136" y="920"/>
                    <a:pt x="1135" y="918"/>
                    <a:pt x="1136" y="918"/>
                  </a:cubicBezTo>
                  <a:cubicBezTo>
                    <a:pt x="1136" y="918"/>
                    <a:pt x="1137" y="918"/>
                    <a:pt x="1137" y="918"/>
                  </a:cubicBezTo>
                  <a:cubicBezTo>
                    <a:pt x="1140" y="919"/>
                    <a:pt x="1145" y="923"/>
                    <a:pt x="1158" y="929"/>
                  </a:cubicBezTo>
                  <a:cubicBezTo>
                    <a:pt x="1171" y="934"/>
                    <a:pt x="1162" y="930"/>
                    <a:pt x="1174" y="943"/>
                  </a:cubicBezTo>
                  <a:cubicBezTo>
                    <a:pt x="1186" y="957"/>
                    <a:pt x="1187" y="958"/>
                    <a:pt x="1192" y="962"/>
                  </a:cubicBezTo>
                  <a:cubicBezTo>
                    <a:pt x="1193" y="963"/>
                    <a:pt x="1194" y="964"/>
                    <a:pt x="1194" y="964"/>
                  </a:cubicBezTo>
                  <a:cubicBezTo>
                    <a:pt x="1197" y="964"/>
                    <a:pt x="1197" y="958"/>
                    <a:pt x="1203" y="953"/>
                  </a:cubicBezTo>
                  <a:cubicBezTo>
                    <a:pt x="1211" y="946"/>
                    <a:pt x="1207" y="949"/>
                    <a:pt x="1216" y="943"/>
                  </a:cubicBezTo>
                  <a:cubicBezTo>
                    <a:pt x="1226" y="937"/>
                    <a:pt x="1224" y="929"/>
                    <a:pt x="1228" y="920"/>
                  </a:cubicBezTo>
                  <a:cubicBezTo>
                    <a:pt x="1232" y="911"/>
                    <a:pt x="1222" y="901"/>
                    <a:pt x="1199" y="877"/>
                  </a:cubicBezTo>
                  <a:cubicBezTo>
                    <a:pt x="1188" y="866"/>
                    <a:pt x="1184" y="862"/>
                    <a:pt x="1184" y="861"/>
                  </a:cubicBezTo>
                  <a:cubicBezTo>
                    <a:pt x="1183" y="861"/>
                    <a:pt x="1183" y="861"/>
                    <a:pt x="1183" y="861"/>
                  </a:cubicBezTo>
                  <a:cubicBezTo>
                    <a:pt x="1183" y="861"/>
                    <a:pt x="1183" y="861"/>
                    <a:pt x="1183" y="860"/>
                  </a:cubicBezTo>
                  <a:cubicBezTo>
                    <a:pt x="1180" y="858"/>
                    <a:pt x="1184" y="850"/>
                    <a:pt x="1186" y="845"/>
                  </a:cubicBezTo>
                  <a:cubicBezTo>
                    <a:pt x="1187" y="840"/>
                    <a:pt x="1199" y="837"/>
                    <a:pt x="1208" y="835"/>
                  </a:cubicBezTo>
                  <a:cubicBezTo>
                    <a:pt x="1210" y="835"/>
                    <a:pt x="1211" y="835"/>
                    <a:pt x="1211" y="835"/>
                  </a:cubicBezTo>
                  <a:cubicBezTo>
                    <a:pt x="1215" y="835"/>
                    <a:pt x="1210" y="838"/>
                    <a:pt x="1216" y="843"/>
                  </a:cubicBezTo>
                  <a:cubicBezTo>
                    <a:pt x="1219" y="845"/>
                    <a:pt x="1219" y="846"/>
                    <a:pt x="1220" y="846"/>
                  </a:cubicBezTo>
                  <a:cubicBezTo>
                    <a:pt x="1220" y="846"/>
                    <a:pt x="1217" y="843"/>
                    <a:pt x="1218" y="842"/>
                  </a:cubicBezTo>
                  <a:cubicBezTo>
                    <a:pt x="1219" y="840"/>
                    <a:pt x="1225" y="842"/>
                    <a:pt x="1235" y="839"/>
                  </a:cubicBezTo>
                  <a:cubicBezTo>
                    <a:pt x="1245" y="835"/>
                    <a:pt x="1256" y="830"/>
                    <a:pt x="1262" y="829"/>
                  </a:cubicBezTo>
                  <a:cubicBezTo>
                    <a:pt x="1267" y="829"/>
                    <a:pt x="1271" y="828"/>
                    <a:pt x="1280" y="827"/>
                  </a:cubicBezTo>
                  <a:cubicBezTo>
                    <a:pt x="1289" y="825"/>
                    <a:pt x="1291" y="815"/>
                    <a:pt x="1293" y="814"/>
                  </a:cubicBezTo>
                  <a:cubicBezTo>
                    <a:pt x="1295" y="812"/>
                    <a:pt x="1311" y="781"/>
                    <a:pt x="1311" y="781"/>
                  </a:cubicBezTo>
                  <a:cubicBezTo>
                    <a:pt x="1311" y="781"/>
                    <a:pt x="1323" y="752"/>
                    <a:pt x="1320" y="747"/>
                  </a:cubicBezTo>
                  <a:cubicBezTo>
                    <a:pt x="1317" y="742"/>
                    <a:pt x="1316" y="743"/>
                    <a:pt x="1317" y="740"/>
                  </a:cubicBezTo>
                  <a:cubicBezTo>
                    <a:pt x="1319" y="737"/>
                    <a:pt x="1318" y="732"/>
                    <a:pt x="1319" y="726"/>
                  </a:cubicBezTo>
                  <a:cubicBezTo>
                    <a:pt x="1321" y="720"/>
                    <a:pt x="1298" y="698"/>
                    <a:pt x="1298" y="698"/>
                  </a:cubicBezTo>
                  <a:cubicBezTo>
                    <a:pt x="1298" y="698"/>
                    <a:pt x="1293" y="690"/>
                    <a:pt x="1291" y="688"/>
                  </a:cubicBezTo>
                  <a:cubicBezTo>
                    <a:pt x="1290" y="687"/>
                    <a:pt x="1294" y="682"/>
                    <a:pt x="1296" y="679"/>
                  </a:cubicBezTo>
                  <a:cubicBezTo>
                    <a:pt x="1298" y="676"/>
                    <a:pt x="1297" y="676"/>
                    <a:pt x="1304" y="674"/>
                  </a:cubicBezTo>
                  <a:cubicBezTo>
                    <a:pt x="1310" y="673"/>
                    <a:pt x="1320" y="670"/>
                    <a:pt x="1324" y="669"/>
                  </a:cubicBezTo>
                  <a:cubicBezTo>
                    <a:pt x="1328" y="668"/>
                    <a:pt x="1317" y="665"/>
                    <a:pt x="1315" y="664"/>
                  </a:cubicBezTo>
                  <a:cubicBezTo>
                    <a:pt x="1313" y="664"/>
                    <a:pt x="1308" y="662"/>
                    <a:pt x="1300" y="658"/>
                  </a:cubicBezTo>
                  <a:cubicBezTo>
                    <a:pt x="1298" y="657"/>
                    <a:pt x="1296" y="657"/>
                    <a:pt x="1294" y="657"/>
                  </a:cubicBezTo>
                  <a:cubicBezTo>
                    <a:pt x="1290" y="657"/>
                    <a:pt x="1288" y="658"/>
                    <a:pt x="1286" y="658"/>
                  </a:cubicBezTo>
                  <a:cubicBezTo>
                    <a:pt x="1284" y="658"/>
                    <a:pt x="1278" y="661"/>
                    <a:pt x="1275" y="661"/>
                  </a:cubicBezTo>
                  <a:cubicBezTo>
                    <a:pt x="1275" y="661"/>
                    <a:pt x="1275" y="661"/>
                    <a:pt x="1275" y="661"/>
                  </a:cubicBezTo>
                  <a:cubicBezTo>
                    <a:pt x="1272" y="661"/>
                    <a:pt x="1269" y="655"/>
                    <a:pt x="1266" y="649"/>
                  </a:cubicBezTo>
                  <a:cubicBezTo>
                    <a:pt x="1264" y="644"/>
                    <a:pt x="1271" y="644"/>
                    <a:pt x="1272" y="643"/>
                  </a:cubicBezTo>
                  <a:cubicBezTo>
                    <a:pt x="1274" y="642"/>
                    <a:pt x="1273" y="635"/>
                    <a:pt x="1276" y="633"/>
                  </a:cubicBezTo>
                  <a:cubicBezTo>
                    <a:pt x="1280" y="630"/>
                    <a:pt x="1290" y="625"/>
                    <a:pt x="1293" y="625"/>
                  </a:cubicBezTo>
                  <a:cubicBezTo>
                    <a:pt x="1295" y="625"/>
                    <a:pt x="1293" y="630"/>
                    <a:pt x="1292" y="635"/>
                  </a:cubicBezTo>
                  <a:cubicBezTo>
                    <a:pt x="1291" y="640"/>
                    <a:pt x="1303" y="641"/>
                    <a:pt x="1307" y="643"/>
                  </a:cubicBezTo>
                  <a:cubicBezTo>
                    <a:pt x="1308" y="643"/>
                    <a:pt x="1308" y="643"/>
                    <a:pt x="1309" y="643"/>
                  </a:cubicBezTo>
                  <a:cubicBezTo>
                    <a:pt x="1312" y="643"/>
                    <a:pt x="1313" y="641"/>
                    <a:pt x="1313" y="641"/>
                  </a:cubicBezTo>
                  <a:cubicBezTo>
                    <a:pt x="1313" y="641"/>
                    <a:pt x="1320" y="637"/>
                    <a:pt x="1325" y="637"/>
                  </a:cubicBezTo>
                  <a:cubicBezTo>
                    <a:pt x="1326" y="637"/>
                    <a:pt x="1327" y="637"/>
                    <a:pt x="1327" y="637"/>
                  </a:cubicBezTo>
                  <a:cubicBezTo>
                    <a:pt x="1332" y="639"/>
                    <a:pt x="1332" y="642"/>
                    <a:pt x="1333" y="645"/>
                  </a:cubicBezTo>
                  <a:cubicBezTo>
                    <a:pt x="1334" y="647"/>
                    <a:pt x="1333" y="653"/>
                    <a:pt x="1334" y="657"/>
                  </a:cubicBezTo>
                  <a:cubicBezTo>
                    <a:pt x="1335" y="658"/>
                    <a:pt x="1335" y="659"/>
                    <a:pt x="1335" y="659"/>
                  </a:cubicBezTo>
                  <a:cubicBezTo>
                    <a:pt x="1335" y="659"/>
                    <a:pt x="1335" y="658"/>
                    <a:pt x="1336" y="658"/>
                  </a:cubicBezTo>
                  <a:cubicBezTo>
                    <a:pt x="1336" y="658"/>
                    <a:pt x="1337" y="658"/>
                    <a:pt x="1337" y="658"/>
                  </a:cubicBezTo>
                  <a:cubicBezTo>
                    <a:pt x="1338" y="658"/>
                    <a:pt x="1339" y="658"/>
                    <a:pt x="1340" y="658"/>
                  </a:cubicBezTo>
                  <a:cubicBezTo>
                    <a:pt x="1342" y="659"/>
                    <a:pt x="1344" y="659"/>
                    <a:pt x="1345" y="659"/>
                  </a:cubicBezTo>
                  <a:cubicBezTo>
                    <a:pt x="1346" y="659"/>
                    <a:pt x="1346" y="659"/>
                    <a:pt x="1347" y="659"/>
                  </a:cubicBezTo>
                  <a:cubicBezTo>
                    <a:pt x="1347" y="659"/>
                    <a:pt x="1348" y="659"/>
                    <a:pt x="1348" y="659"/>
                  </a:cubicBezTo>
                  <a:cubicBezTo>
                    <a:pt x="1348" y="659"/>
                    <a:pt x="1348" y="659"/>
                    <a:pt x="1348" y="660"/>
                  </a:cubicBezTo>
                  <a:cubicBezTo>
                    <a:pt x="1346" y="663"/>
                    <a:pt x="1349" y="665"/>
                    <a:pt x="1350" y="674"/>
                  </a:cubicBezTo>
                  <a:cubicBezTo>
                    <a:pt x="1351" y="683"/>
                    <a:pt x="1352" y="689"/>
                    <a:pt x="1352" y="689"/>
                  </a:cubicBezTo>
                  <a:cubicBezTo>
                    <a:pt x="1352" y="689"/>
                    <a:pt x="1356" y="695"/>
                    <a:pt x="1360" y="699"/>
                  </a:cubicBezTo>
                  <a:cubicBezTo>
                    <a:pt x="1360" y="700"/>
                    <a:pt x="1361" y="700"/>
                    <a:pt x="1362" y="700"/>
                  </a:cubicBezTo>
                  <a:cubicBezTo>
                    <a:pt x="1366" y="700"/>
                    <a:pt x="1372" y="695"/>
                    <a:pt x="1372" y="695"/>
                  </a:cubicBezTo>
                  <a:cubicBezTo>
                    <a:pt x="1372" y="695"/>
                    <a:pt x="1379" y="691"/>
                    <a:pt x="1383" y="684"/>
                  </a:cubicBezTo>
                  <a:cubicBezTo>
                    <a:pt x="1387" y="677"/>
                    <a:pt x="1382" y="667"/>
                    <a:pt x="1384" y="667"/>
                  </a:cubicBezTo>
                  <a:cubicBezTo>
                    <a:pt x="1385" y="667"/>
                    <a:pt x="1372" y="654"/>
                    <a:pt x="1372" y="651"/>
                  </a:cubicBezTo>
                  <a:cubicBezTo>
                    <a:pt x="1372" y="648"/>
                    <a:pt x="1364" y="643"/>
                    <a:pt x="1363" y="641"/>
                  </a:cubicBezTo>
                  <a:cubicBezTo>
                    <a:pt x="1363" y="640"/>
                    <a:pt x="1366" y="634"/>
                    <a:pt x="1366" y="634"/>
                  </a:cubicBezTo>
                  <a:cubicBezTo>
                    <a:pt x="1366" y="634"/>
                    <a:pt x="1373" y="629"/>
                    <a:pt x="1371" y="622"/>
                  </a:cubicBezTo>
                  <a:cubicBezTo>
                    <a:pt x="1369" y="614"/>
                    <a:pt x="1372" y="615"/>
                    <a:pt x="1372" y="612"/>
                  </a:cubicBezTo>
                  <a:cubicBezTo>
                    <a:pt x="1372" y="609"/>
                    <a:pt x="1377" y="603"/>
                    <a:pt x="1380" y="601"/>
                  </a:cubicBezTo>
                  <a:cubicBezTo>
                    <a:pt x="1382" y="599"/>
                    <a:pt x="1385" y="590"/>
                    <a:pt x="1385" y="590"/>
                  </a:cubicBezTo>
                  <a:cubicBezTo>
                    <a:pt x="1385" y="590"/>
                    <a:pt x="1397" y="593"/>
                    <a:pt x="1404" y="593"/>
                  </a:cubicBezTo>
                  <a:cubicBezTo>
                    <a:pt x="1405" y="593"/>
                    <a:pt x="1405" y="593"/>
                    <a:pt x="1406" y="593"/>
                  </a:cubicBezTo>
                  <a:cubicBezTo>
                    <a:pt x="1412" y="592"/>
                    <a:pt x="1428" y="577"/>
                    <a:pt x="1433" y="574"/>
                  </a:cubicBezTo>
                  <a:cubicBezTo>
                    <a:pt x="1438" y="570"/>
                    <a:pt x="1439" y="565"/>
                    <a:pt x="1441" y="563"/>
                  </a:cubicBezTo>
                  <a:cubicBezTo>
                    <a:pt x="1443" y="561"/>
                    <a:pt x="1439" y="554"/>
                    <a:pt x="1442" y="548"/>
                  </a:cubicBezTo>
                  <a:cubicBezTo>
                    <a:pt x="1445" y="543"/>
                    <a:pt x="1445" y="541"/>
                    <a:pt x="1449" y="538"/>
                  </a:cubicBezTo>
                  <a:cubicBezTo>
                    <a:pt x="1452" y="536"/>
                    <a:pt x="1451" y="536"/>
                    <a:pt x="1452" y="532"/>
                  </a:cubicBezTo>
                  <a:cubicBezTo>
                    <a:pt x="1454" y="529"/>
                    <a:pt x="1450" y="523"/>
                    <a:pt x="1453" y="498"/>
                  </a:cubicBezTo>
                  <a:cubicBezTo>
                    <a:pt x="1454" y="487"/>
                    <a:pt x="1454" y="485"/>
                    <a:pt x="1453" y="485"/>
                  </a:cubicBezTo>
                  <a:cubicBezTo>
                    <a:pt x="1453" y="485"/>
                    <a:pt x="1453" y="486"/>
                    <a:pt x="1452" y="486"/>
                  </a:cubicBezTo>
                  <a:cubicBezTo>
                    <a:pt x="1452" y="487"/>
                    <a:pt x="1452" y="487"/>
                    <a:pt x="1452" y="487"/>
                  </a:cubicBezTo>
                  <a:cubicBezTo>
                    <a:pt x="1452" y="484"/>
                    <a:pt x="1448" y="477"/>
                    <a:pt x="1448" y="477"/>
                  </a:cubicBezTo>
                  <a:cubicBezTo>
                    <a:pt x="1448" y="477"/>
                    <a:pt x="1450" y="469"/>
                    <a:pt x="1449" y="466"/>
                  </a:cubicBezTo>
                  <a:cubicBezTo>
                    <a:pt x="1447" y="463"/>
                    <a:pt x="1447" y="457"/>
                    <a:pt x="1446" y="451"/>
                  </a:cubicBezTo>
                  <a:cubicBezTo>
                    <a:pt x="1445" y="447"/>
                    <a:pt x="1443" y="446"/>
                    <a:pt x="1441" y="446"/>
                  </a:cubicBezTo>
                  <a:cubicBezTo>
                    <a:pt x="1440" y="446"/>
                    <a:pt x="1440" y="446"/>
                    <a:pt x="1440" y="446"/>
                  </a:cubicBezTo>
                  <a:cubicBezTo>
                    <a:pt x="1439" y="445"/>
                    <a:pt x="1432" y="436"/>
                    <a:pt x="1431" y="434"/>
                  </a:cubicBezTo>
                  <a:cubicBezTo>
                    <a:pt x="1431" y="432"/>
                    <a:pt x="1422" y="431"/>
                    <a:pt x="1418" y="431"/>
                  </a:cubicBezTo>
                  <a:cubicBezTo>
                    <a:pt x="1417" y="431"/>
                    <a:pt x="1416" y="431"/>
                    <a:pt x="1416" y="431"/>
                  </a:cubicBezTo>
                  <a:cubicBezTo>
                    <a:pt x="1416" y="431"/>
                    <a:pt x="1424" y="437"/>
                    <a:pt x="1415" y="441"/>
                  </a:cubicBezTo>
                  <a:cubicBezTo>
                    <a:pt x="1412" y="442"/>
                    <a:pt x="1411" y="442"/>
                    <a:pt x="1410" y="442"/>
                  </a:cubicBezTo>
                  <a:cubicBezTo>
                    <a:pt x="1407" y="442"/>
                    <a:pt x="1409" y="440"/>
                    <a:pt x="1409" y="440"/>
                  </a:cubicBezTo>
                  <a:cubicBezTo>
                    <a:pt x="1409" y="440"/>
                    <a:pt x="1402" y="431"/>
                    <a:pt x="1401" y="427"/>
                  </a:cubicBezTo>
                  <a:cubicBezTo>
                    <a:pt x="1400" y="426"/>
                    <a:pt x="1398" y="426"/>
                    <a:pt x="1395" y="426"/>
                  </a:cubicBezTo>
                  <a:cubicBezTo>
                    <a:pt x="1394" y="426"/>
                    <a:pt x="1393" y="426"/>
                    <a:pt x="1392" y="426"/>
                  </a:cubicBezTo>
                  <a:cubicBezTo>
                    <a:pt x="1391" y="426"/>
                    <a:pt x="1390" y="426"/>
                    <a:pt x="1390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6" y="425"/>
                    <a:pt x="1383" y="423"/>
                    <a:pt x="1378" y="419"/>
                  </a:cubicBezTo>
                  <a:cubicBezTo>
                    <a:pt x="1373" y="416"/>
                    <a:pt x="1390" y="406"/>
                    <a:pt x="1397" y="405"/>
                  </a:cubicBezTo>
                  <a:cubicBezTo>
                    <a:pt x="1403" y="405"/>
                    <a:pt x="1417" y="375"/>
                    <a:pt x="1424" y="364"/>
                  </a:cubicBezTo>
                  <a:cubicBezTo>
                    <a:pt x="1431" y="354"/>
                    <a:pt x="1428" y="348"/>
                    <a:pt x="1428" y="348"/>
                  </a:cubicBezTo>
                  <a:cubicBezTo>
                    <a:pt x="1457" y="344"/>
                    <a:pt x="1457" y="344"/>
                    <a:pt x="1457" y="344"/>
                  </a:cubicBezTo>
                  <a:cubicBezTo>
                    <a:pt x="1460" y="349"/>
                    <a:pt x="1460" y="349"/>
                    <a:pt x="1460" y="349"/>
                  </a:cubicBezTo>
                  <a:cubicBezTo>
                    <a:pt x="1460" y="349"/>
                    <a:pt x="1464" y="345"/>
                    <a:pt x="1469" y="345"/>
                  </a:cubicBezTo>
                  <a:cubicBezTo>
                    <a:pt x="1470" y="344"/>
                    <a:pt x="1471" y="344"/>
                    <a:pt x="1473" y="344"/>
                  </a:cubicBezTo>
                  <a:cubicBezTo>
                    <a:pt x="1477" y="344"/>
                    <a:pt x="1483" y="345"/>
                    <a:pt x="1490" y="346"/>
                  </a:cubicBezTo>
                  <a:cubicBezTo>
                    <a:pt x="1491" y="346"/>
                    <a:pt x="1492" y="347"/>
                    <a:pt x="1493" y="347"/>
                  </a:cubicBezTo>
                  <a:cubicBezTo>
                    <a:pt x="1496" y="347"/>
                    <a:pt x="1491" y="344"/>
                    <a:pt x="1493" y="342"/>
                  </a:cubicBezTo>
                  <a:cubicBezTo>
                    <a:pt x="1495" y="341"/>
                    <a:pt x="1494" y="339"/>
                    <a:pt x="1496" y="339"/>
                  </a:cubicBezTo>
                  <a:cubicBezTo>
                    <a:pt x="1496" y="339"/>
                    <a:pt x="1497" y="339"/>
                    <a:pt x="1497" y="339"/>
                  </a:cubicBezTo>
                  <a:cubicBezTo>
                    <a:pt x="1502" y="339"/>
                    <a:pt x="1516" y="341"/>
                    <a:pt x="1516" y="341"/>
                  </a:cubicBezTo>
                  <a:cubicBezTo>
                    <a:pt x="1516" y="341"/>
                    <a:pt x="1513" y="349"/>
                    <a:pt x="1515" y="350"/>
                  </a:cubicBezTo>
                  <a:cubicBezTo>
                    <a:pt x="1515" y="350"/>
                    <a:pt x="1516" y="350"/>
                    <a:pt x="1516" y="350"/>
                  </a:cubicBezTo>
                  <a:cubicBezTo>
                    <a:pt x="1519" y="350"/>
                    <a:pt x="1529" y="348"/>
                    <a:pt x="1534" y="348"/>
                  </a:cubicBezTo>
                  <a:cubicBezTo>
                    <a:pt x="1541" y="348"/>
                    <a:pt x="1542" y="348"/>
                    <a:pt x="1542" y="348"/>
                  </a:cubicBezTo>
                  <a:cubicBezTo>
                    <a:pt x="1542" y="348"/>
                    <a:pt x="1545" y="343"/>
                    <a:pt x="1546" y="341"/>
                  </a:cubicBezTo>
                  <a:cubicBezTo>
                    <a:pt x="1547" y="340"/>
                    <a:pt x="1537" y="336"/>
                    <a:pt x="1540" y="330"/>
                  </a:cubicBezTo>
                  <a:cubicBezTo>
                    <a:pt x="1544" y="325"/>
                    <a:pt x="1541" y="328"/>
                    <a:pt x="1546" y="319"/>
                  </a:cubicBezTo>
                  <a:cubicBezTo>
                    <a:pt x="1548" y="315"/>
                    <a:pt x="1550" y="314"/>
                    <a:pt x="1550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1" y="314"/>
                    <a:pt x="1551" y="314"/>
                    <a:pt x="1551" y="314"/>
                  </a:cubicBezTo>
                  <a:cubicBezTo>
                    <a:pt x="1552" y="312"/>
                    <a:pt x="1552" y="303"/>
                    <a:pt x="1561" y="302"/>
                  </a:cubicBezTo>
                  <a:cubicBezTo>
                    <a:pt x="1571" y="301"/>
                    <a:pt x="1565" y="298"/>
                    <a:pt x="1574" y="294"/>
                  </a:cubicBezTo>
                  <a:cubicBezTo>
                    <a:pt x="1577" y="293"/>
                    <a:pt x="1578" y="293"/>
                    <a:pt x="1579" y="293"/>
                  </a:cubicBezTo>
                  <a:cubicBezTo>
                    <a:pt x="1580" y="293"/>
                    <a:pt x="1577" y="295"/>
                    <a:pt x="1578" y="295"/>
                  </a:cubicBezTo>
                  <a:cubicBezTo>
                    <a:pt x="1580" y="296"/>
                    <a:pt x="1580" y="298"/>
                    <a:pt x="1582" y="301"/>
                  </a:cubicBezTo>
                  <a:cubicBezTo>
                    <a:pt x="1585" y="305"/>
                    <a:pt x="1583" y="306"/>
                    <a:pt x="1585" y="309"/>
                  </a:cubicBezTo>
                  <a:cubicBezTo>
                    <a:pt x="1587" y="312"/>
                    <a:pt x="1589" y="316"/>
                    <a:pt x="1589" y="316"/>
                  </a:cubicBezTo>
                  <a:cubicBezTo>
                    <a:pt x="1593" y="315"/>
                    <a:pt x="1593" y="315"/>
                    <a:pt x="1593" y="315"/>
                  </a:cubicBezTo>
                  <a:cubicBezTo>
                    <a:pt x="1593" y="315"/>
                    <a:pt x="1590" y="310"/>
                    <a:pt x="1590" y="308"/>
                  </a:cubicBezTo>
                  <a:cubicBezTo>
                    <a:pt x="1589" y="306"/>
                    <a:pt x="1596" y="300"/>
                    <a:pt x="1602" y="300"/>
                  </a:cubicBezTo>
                  <a:cubicBezTo>
                    <a:pt x="1603" y="300"/>
                    <a:pt x="1603" y="300"/>
                    <a:pt x="1604" y="300"/>
                  </a:cubicBezTo>
                  <a:cubicBezTo>
                    <a:pt x="1604" y="300"/>
                    <a:pt x="1605" y="300"/>
                    <a:pt x="1605" y="300"/>
                  </a:cubicBezTo>
                  <a:cubicBezTo>
                    <a:pt x="1610" y="300"/>
                    <a:pt x="1607" y="292"/>
                    <a:pt x="1606" y="290"/>
                  </a:cubicBezTo>
                  <a:cubicBezTo>
                    <a:pt x="1605" y="287"/>
                    <a:pt x="1610" y="280"/>
                    <a:pt x="1612" y="279"/>
                  </a:cubicBezTo>
                  <a:cubicBezTo>
                    <a:pt x="1612" y="278"/>
                    <a:pt x="1613" y="278"/>
                    <a:pt x="1614" y="278"/>
                  </a:cubicBezTo>
                  <a:cubicBezTo>
                    <a:pt x="1616" y="278"/>
                    <a:pt x="1619" y="280"/>
                    <a:pt x="1619" y="280"/>
                  </a:cubicBezTo>
                  <a:cubicBezTo>
                    <a:pt x="1619" y="280"/>
                    <a:pt x="1618" y="283"/>
                    <a:pt x="1616" y="296"/>
                  </a:cubicBezTo>
                  <a:cubicBezTo>
                    <a:pt x="1615" y="310"/>
                    <a:pt x="1619" y="304"/>
                    <a:pt x="1620" y="309"/>
                  </a:cubicBezTo>
                  <a:cubicBezTo>
                    <a:pt x="1621" y="313"/>
                    <a:pt x="1621" y="312"/>
                    <a:pt x="1619" y="313"/>
                  </a:cubicBezTo>
                  <a:cubicBezTo>
                    <a:pt x="1616" y="313"/>
                    <a:pt x="1607" y="315"/>
                    <a:pt x="1607" y="315"/>
                  </a:cubicBezTo>
                  <a:cubicBezTo>
                    <a:pt x="1607" y="315"/>
                    <a:pt x="1603" y="322"/>
                    <a:pt x="1599" y="332"/>
                  </a:cubicBezTo>
                  <a:cubicBezTo>
                    <a:pt x="1595" y="342"/>
                    <a:pt x="1587" y="350"/>
                    <a:pt x="1586" y="357"/>
                  </a:cubicBezTo>
                  <a:cubicBezTo>
                    <a:pt x="1585" y="364"/>
                    <a:pt x="1568" y="369"/>
                    <a:pt x="1568" y="369"/>
                  </a:cubicBezTo>
                  <a:cubicBezTo>
                    <a:pt x="1568" y="369"/>
                    <a:pt x="1570" y="384"/>
                    <a:pt x="1571" y="385"/>
                  </a:cubicBezTo>
                  <a:cubicBezTo>
                    <a:pt x="1572" y="387"/>
                    <a:pt x="1566" y="389"/>
                    <a:pt x="1566" y="389"/>
                  </a:cubicBezTo>
                  <a:cubicBezTo>
                    <a:pt x="1566" y="389"/>
                    <a:pt x="1574" y="431"/>
                    <a:pt x="1577" y="435"/>
                  </a:cubicBezTo>
                  <a:cubicBezTo>
                    <a:pt x="1578" y="438"/>
                    <a:pt x="1580" y="439"/>
                    <a:pt x="1580" y="439"/>
                  </a:cubicBezTo>
                  <a:cubicBezTo>
                    <a:pt x="1581" y="439"/>
                    <a:pt x="1581" y="438"/>
                    <a:pt x="1581" y="438"/>
                  </a:cubicBezTo>
                  <a:cubicBezTo>
                    <a:pt x="1584" y="445"/>
                    <a:pt x="1584" y="445"/>
                    <a:pt x="1584" y="445"/>
                  </a:cubicBezTo>
                  <a:cubicBezTo>
                    <a:pt x="1584" y="445"/>
                    <a:pt x="1587" y="454"/>
                    <a:pt x="1589" y="456"/>
                  </a:cubicBezTo>
                  <a:cubicBezTo>
                    <a:pt x="1591" y="458"/>
                    <a:pt x="1600" y="482"/>
                    <a:pt x="1600" y="482"/>
                  </a:cubicBezTo>
                  <a:cubicBezTo>
                    <a:pt x="1600" y="482"/>
                    <a:pt x="1600" y="482"/>
                    <a:pt x="1600" y="482"/>
                  </a:cubicBezTo>
                  <a:cubicBezTo>
                    <a:pt x="1600" y="481"/>
                    <a:pt x="1602" y="478"/>
                    <a:pt x="1604" y="477"/>
                  </a:cubicBezTo>
                  <a:cubicBezTo>
                    <a:pt x="1606" y="476"/>
                    <a:pt x="1609" y="470"/>
                    <a:pt x="1611" y="465"/>
                  </a:cubicBezTo>
                  <a:cubicBezTo>
                    <a:pt x="1613" y="460"/>
                    <a:pt x="1614" y="460"/>
                    <a:pt x="1616" y="460"/>
                  </a:cubicBezTo>
                  <a:cubicBezTo>
                    <a:pt x="1618" y="459"/>
                    <a:pt x="1612" y="450"/>
                    <a:pt x="1612" y="450"/>
                  </a:cubicBezTo>
                  <a:cubicBezTo>
                    <a:pt x="1612" y="450"/>
                    <a:pt x="1613" y="450"/>
                    <a:pt x="1615" y="450"/>
                  </a:cubicBezTo>
                  <a:cubicBezTo>
                    <a:pt x="1619" y="450"/>
                    <a:pt x="1624" y="450"/>
                    <a:pt x="1623" y="449"/>
                  </a:cubicBezTo>
                  <a:cubicBezTo>
                    <a:pt x="1622" y="447"/>
                    <a:pt x="1624" y="438"/>
                    <a:pt x="1624" y="435"/>
                  </a:cubicBezTo>
                  <a:cubicBezTo>
                    <a:pt x="1623" y="433"/>
                    <a:pt x="1626" y="425"/>
                    <a:pt x="1628" y="424"/>
                  </a:cubicBezTo>
                  <a:cubicBezTo>
                    <a:pt x="1631" y="424"/>
                    <a:pt x="1634" y="421"/>
                    <a:pt x="1636" y="421"/>
                  </a:cubicBezTo>
                  <a:cubicBezTo>
                    <a:pt x="1639" y="421"/>
                    <a:pt x="1631" y="416"/>
                    <a:pt x="1631" y="413"/>
                  </a:cubicBezTo>
                  <a:cubicBezTo>
                    <a:pt x="1631" y="410"/>
                    <a:pt x="1628" y="409"/>
                    <a:pt x="1628" y="409"/>
                  </a:cubicBezTo>
                  <a:cubicBezTo>
                    <a:pt x="1628" y="409"/>
                    <a:pt x="1628" y="404"/>
                    <a:pt x="1634" y="403"/>
                  </a:cubicBezTo>
                  <a:cubicBezTo>
                    <a:pt x="1640" y="402"/>
                    <a:pt x="1633" y="398"/>
                    <a:pt x="1633" y="398"/>
                  </a:cubicBezTo>
                  <a:cubicBezTo>
                    <a:pt x="1633" y="398"/>
                    <a:pt x="1636" y="400"/>
                    <a:pt x="1639" y="401"/>
                  </a:cubicBezTo>
                  <a:cubicBezTo>
                    <a:pt x="1639" y="401"/>
                    <a:pt x="1640" y="401"/>
                    <a:pt x="1640" y="401"/>
                  </a:cubicBezTo>
                  <a:cubicBezTo>
                    <a:pt x="1642" y="401"/>
                    <a:pt x="1639" y="394"/>
                    <a:pt x="1640" y="392"/>
                  </a:cubicBezTo>
                  <a:cubicBezTo>
                    <a:pt x="1642" y="390"/>
                    <a:pt x="1636" y="386"/>
                    <a:pt x="1636" y="385"/>
                  </a:cubicBezTo>
                  <a:cubicBezTo>
                    <a:pt x="1636" y="383"/>
                    <a:pt x="1634" y="373"/>
                    <a:pt x="1635" y="373"/>
                  </a:cubicBezTo>
                  <a:cubicBezTo>
                    <a:pt x="1637" y="373"/>
                    <a:pt x="1625" y="367"/>
                    <a:pt x="1623" y="365"/>
                  </a:cubicBezTo>
                  <a:cubicBezTo>
                    <a:pt x="1622" y="362"/>
                    <a:pt x="1620" y="358"/>
                    <a:pt x="1622" y="355"/>
                  </a:cubicBezTo>
                  <a:cubicBezTo>
                    <a:pt x="1623" y="353"/>
                    <a:pt x="1624" y="345"/>
                    <a:pt x="1622" y="341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2" y="340"/>
                    <a:pt x="1622" y="340"/>
                    <a:pt x="1622" y="340"/>
                  </a:cubicBezTo>
                  <a:cubicBezTo>
                    <a:pt x="1623" y="340"/>
                    <a:pt x="1623" y="340"/>
                    <a:pt x="1624" y="340"/>
                  </a:cubicBezTo>
                  <a:cubicBezTo>
                    <a:pt x="1624" y="340"/>
                    <a:pt x="1625" y="340"/>
                    <a:pt x="1626" y="340"/>
                  </a:cubicBezTo>
                  <a:cubicBezTo>
                    <a:pt x="1629" y="338"/>
                    <a:pt x="1636" y="332"/>
                    <a:pt x="1638" y="332"/>
                  </a:cubicBezTo>
                  <a:cubicBezTo>
                    <a:pt x="1640" y="331"/>
                    <a:pt x="1642" y="327"/>
                    <a:pt x="1642" y="327"/>
                  </a:cubicBezTo>
                  <a:cubicBezTo>
                    <a:pt x="1642" y="327"/>
                    <a:pt x="1645" y="334"/>
                    <a:pt x="1650" y="337"/>
                  </a:cubicBezTo>
                  <a:cubicBezTo>
                    <a:pt x="1651" y="338"/>
                    <a:pt x="1651" y="338"/>
                    <a:pt x="1652" y="338"/>
                  </a:cubicBezTo>
                  <a:cubicBezTo>
                    <a:pt x="1653" y="338"/>
                    <a:pt x="1651" y="333"/>
                    <a:pt x="1652" y="330"/>
                  </a:cubicBezTo>
                  <a:cubicBezTo>
                    <a:pt x="1653" y="327"/>
                    <a:pt x="1650" y="323"/>
                    <a:pt x="1651" y="323"/>
                  </a:cubicBezTo>
                  <a:cubicBezTo>
                    <a:pt x="1652" y="322"/>
                    <a:pt x="1661" y="320"/>
                    <a:pt x="1667" y="320"/>
                  </a:cubicBezTo>
                  <a:cubicBezTo>
                    <a:pt x="1671" y="320"/>
                    <a:pt x="1674" y="321"/>
                    <a:pt x="1674" y="322"/>
                  </a:cubicBezTo>
                  <a:cubicBezTo>
                    <a:pt x="1675" y="326"/>
                    <a:pt x="1684" y="333"/>
                    <a:pt x="1684" y="333"/>
                  </a:cubicBezTo>
                  <a:cubicBezTo>
                    <a:pt x="1684" y="333"/>
                    <a:pt x="1689" y="325"/>
                    <a:pt x="1692" y="323"/>
                  </a:cubicBezTo>
                  <a:cubicBezTo>
                    <a:pt x="1696" y="322"/>
                    <a:pt x="1701" y="304"/>
                    <a:pt x="1705" y="297"/>
                  </a:cubicBezTo>
                  <a:cubicBezTo>
                    <a:pt x="1709" y="290"/>
                    <a:pt x="1722" y="285"/>
                    <a:pt x="1732" y="283"/>
                  </a:cubicBezTo>
                  <a:cubicBezTo>
                    <a:pt x="1735" y="282"/>
                    <a:pt x="1737" y="282"/>
                    <a:pt x="1740" y="282"/>
                  </a:cubicBezTo>
                  <a:cubicBezTo>
                    <a:pt x="1743" y="282"/>
                    <a:pt x="1745" y="282"/>
                    <a:pt x="1747" y="283"/>
                  </a:cubicBezTo>
                  <a:cubicBezTo>
                    <a:pt x="1749" y="283"/>
                    <a:pt x="1751" y="283"/>
                    <a:pt x="1752" y="283"/>
                  </a:cubicBezTo>
                  <a:cubicBezTo>
                    <a:pt x="1752" y="283"/>
                    <a:pt x="1753" y="283"/>
                    <a:pt x="1753" y="283"/>
                  </a:cubicBezTo>
                  <a:cubicBezTo>
                    <a:pt x="1753" y="281"/>
                    <a:pt x="1751" y="278"/>
                    <a:pt x="1752" y="278"/>
                  </a:cubicBezTo>
                  <a:cubicBezTo>
                    <a:pt x="1754" y="277"/>
                    <a:pt x="1753" y="274"/>
                    <a:pt x="1756" y="273"/>
                  </a:cubicBezTo>
                  <a:cubicBezTo>
                    <a:pt x="1758" y="272"/>
                    <a:pt x="1745" y="263"/>
                    <a:pt x="1745" y="261"/>
                  </a:cubicBezTo>
                  <a:cubicBezTo>
                    <a:pt x="1746" y="259"/>
                    <a:pt x="1734" y="241"/>
                    <a:pt x="1734" y="241"/>
                  </a:cubicBezTo>
                  <a:cubicBezTo>
                    <a:pt x="1734" y="241"/>
                    <a:pt x="1732" y="241"/>
                    <a:pt x="1729" y="241"/>
                  </a:cubicBezTo>
                  <a:cubicBezTo>
                    <a:pt x="1726" y="241"/>
                    <a:pt x="1724" y="241"/>
                    <a:pt x="1722" y="241"/>
                  </a:cubicBezTo>
                  <a:cubicBezTo>
                    <a:pt x="1722" y="241"/>
                    <a:pt x="1722" y="241"/>
                    <a:pt x="1721" y="241"/>
                  </a:cubicBezTo>
                  <a:cubicBezTo>
                    <a:pt x="1719" y="241"/>
                    <a:pt x="1716" y="236"/>
                    <a:pt x="1717" y="234"/>
                  </a:cubicBezTo>
                  <a:cubicBezTo>
                    <a:pt x="1717" y="233"/>
                    <a:pt x="1719" y="233"/>
                    <a:pt x="1721" y="233"/>
                  </a:cubicBezTo>
                  <a:cubicBezTo>
                    <a:pt x="1722" y="233"/>
                    <a:pt x="1723" y="233"/>
                    <a:pt x="1724" y="233"/>
                  </a:cubicBezTo>
                  <a:cubicBezTo>
                    <a:pt x="1726" y="234"/>
                    <a:pt x="1726" y="235"/>
                    <a:pt x="1728" y="235"/>
                  </a:cubicBezTo>
                  <a:cubicBezTo>
                    <a:pt x="1729" y="235"/>
                    <a:pt x="1732" y="234"/>
                    <a:pt x="1735" y="234"/>
                  </a:cubicBezTo>
                  <a:cubicBezTo>
                    <a:pt x="1735" y="234"/>
                    <a:pt x="1736" y="234"/>
                    <a:pt x="1736" y="234"/>
                  </a:cubicBezTo>
                  <a:cubicBezTo>
                    <a:pt x="1736" y="234"/>
                    <a:pt x="1736" y="234"/>
                    <a:pt x="1737" y="234"/>
                  </a:cubicBezTo>
                  <a:cubicBezTo>
                    <a:pt x="1739" y="234"/>
                    <a:pt x="1744" y="227"/>
                    <a:pt x="1746" y="227"/>
                  </a:cubicBezTo>
                  <a:cubicBezTo>
                    <a:pt x="1747" y="227"/>
                    <a:pt x="1746" y="220"/>
                    <a:pt x="1749" y="220"/>
                  </a:cubicBezTo>
                  <a:cubicBezTo>
                    <a:pt x="1751" y="220"/>
                    <a:pt x="1742" y="212"/>
                    <a:pt x="1742" y="212"/>
                  </a:cubicBezTo>
                  <a:cubicBezTo>
                    <a:pt x="1742" y="212"/>
                    <a:pt x="1741" y="207"/>
                    <a:pt x="1740" y="202"/>
                  </a:cubicBezTo>
                  <a:cubicBezTo>
                    <a:pt x="1739" y="200"/>
                    <a:pt x="1740" y="199"/>
                    <a:pt x="1741" y="199"/>
                  </a:cubicBezTo>
                  <a:cubicBezTo>
                    <a:pt x="1741" y="199"/>
                    <a:pt x="1742" y="199"/>
                    <a:pt x="1743" y="200"/>
                  </a:cubicBezTo>
                  <a:cubicBezTo>
                    <a:pt x="1744" y="200"/>
                    <a:pt x="1744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5" y="200"/>
                    <a:pt x="1745" y="200"/>
                    <a:pt x="1745" y="200"/>
                  </a:cubicBezTo>
                  <a:cubicBezTo>
                    <a:pt x="1747" y="200"/>
                    <a:pt x="1751" y="216"/>
                    <a:pt x="1751" y="218"/>
                  </a:cubicBezTo>
                  <a:cubicBezTo>
                    <a:pt x="1752" y="219"/>
                    <a:pt x="1771" y="220"/>
                    <a:pt x="1771" y="220"/>
                  </a:cubicBezTo>
                  <a:cubicBezTo>
                    <a:pt x="1775" y="226"/>
                    <a:pt x="1775" y="226"/>
                    <a:pt x="1775" y="226"/>
                  </a:cubicBezTo>
                  <a:cubicBezTo>
                    <a:pt x="1778" y="231"/>
                    <a:pt x="1778" y="231"/>
                    <a:pt x="1778" y="231"/>
                  </a:cubicBezTo>
                  <a:cubicBezTo>
                    <a:pt x="1778" y="231"/>
                    <a:pt x="1789" y="236"/>
                    <a:pt x="1792" y="236"/>
                  </a:cubicBezTo>
                  <a:cubicBezTo>
                    <a:pt x="1795" y="236"/>
                    <a:pt x="1795" y="238"/>
                    <a:pt x="1797" y="240"/>
                  </a:cubicBezTo>
                  <a:cubicBezTo>
                    <a:pt x="1798" y="241"/>
                    <a:pt x="1806" y="244"/>
                    <a:pt x="1810" y="244"/>
                  </a:cubicBezTo>
                  <a:cubicBezTo>
                    <a:pt x="1811" y="244"/>
                    <a:pt x="1812" y="244"/>
                    <a:pt x="1813" y="244"/>
                  </a:cubicBezTo>
                  <a:cubicBezTo>
                    <a:pt x="1814" y="244"/>
                    <a:pt x="1813" y="244"/>
                    <a:pt x="1815" y="243"/>
                  </a:cubicBezTo>
                  <a:cubicBezTo>
                    <a:pt x="1817" y="241"/>
                    <a:pt x="1812" y="237"/>
                    <a:pt x="1811" y="234"/>
                  </a:cubicBezTo>
                  <a:cubicBezTo>
                    <a:pt x="1810" y="231"/>
                    <a:pt x="1812" y="229"/>
                    <a:pt x="1812" y="226"/>
                  </a:cubicBezTo>
                  <a:cubicBezTo>
                    <a:pt x="1812" y="224"/>
                    <a:pt x="1810" y="221"/>
                    <a:pt x="1810" y="221"/>
                  </a:cubicBezTo>
                  <a:cubicBezTo>
                    <a:pt x="1810" y="221"/>
                    <a:pt x="1813" y="213"/>
                    <a:pt x="1821" y="211"/>
                  </a:cubicBezTo>
                  <a:cubicBezTo>
                    <a:pt x="1828" y="210"/>
                    <a:pt x="1822" y="203"/>
                    <a:pt x="1822" y="203"/>
                  </a:cubicBezTo>
                  <a:cubicBezTo>
                    <a:pt x="1822" y="203"/>
                    <a:pt x="1821" y="197"/>
                    <a:pt x="1811" y="190"/>
                  </a:cubicBezTo>
                  <a:cubicBezTo>
                    <a:pt x="1806" y="187"/>
                    <a:pt x="1804" y="186"/>
                    <a:pt x="1802" y="186"/>
                  </a:cubicBezTo>
                  <a:cubicBezTo>
                    <a:pt x="1801" y="186"/>
                    <a:pt x="1801" y="186"/>
                    <a:pt x="1800" y="186"/>
                  </a:cubicBezTo>
                  <a:cubicBezTo>
                    <a:pt x="1800" y="187"/>
                    <a:pt x="1799" y="187"/>
                    <a:pt x="1798" y="187"/>
                  </a:cubicBezTo>
                  <a:cubicBezTo>
                    <a:pt x="1798" y="187"/>
                    <a:pt x="1798" y="187"/>
                    <a:pt x="1798" y="187"/>
                  </a:cubicBezTo>
                  <a:cubicBezTo>
                    <a:pt x="1794" y="186"/>
                    <a:pt x="1784" y="186"/>
                    <a:pt x="1784" y="186"/>
                  </a:cubicBezTo>
                  <a:cubicBezTo>
                    <a:pt x="1784" y="186"/>
                    <a:pt x="1780" y="191"/>
                    <a:pt x="1779" y="191"/>
                  </a:cubicBezTo>
                  <a:cubicBezTo>
                    <a:pt x="1778" y="191"/>
                    <a:pt x="1778" y="191"/>
                    <a:pt x="1778" y="191"/>
                  </a:cubicBezTo>
                  <a:cubicBezTo>
                    <a:pt x="1777" y="190"/>
                    <a:pt x="1773" y="185"/>
                    <a:pt x="1767" y="179"/>
                  </a:cubicBezTo>
                  <a:cubicBezTo>
                    <a:pt x="1761" y="173"/>
                    <a:pt x="1710" y="153"/>
                    <a:pt x="1694" y="146"/>
                  </a:cubicBezTo>
                  <a:cubicBezTo>
                    <a:pt x="1681" y="141"/>
                    <a:pt x="1649" y="138"/>
                    <a:pt x="1636" y="138"/>
                  </a:cubicBezTo>
                  <a:cubicBezTo>
                    <a:pt x="1633" y="138"/>
                    <a:pt x="1631" y="138"/>
                    <a:pt x="1631" y="139"/>
                  </a:cubicBezTo>
                  <a:cubicBezTo>
                    <a:pt x="1629" y="140"/>
                    <a:pt x="1627" y="146"/>
                    <a:pt x="1633" y="150"/>
                  </a:cubicBezTo>
                  <a:cubicBezTo>
                    <a:pt x="1638" y="154"/>
                    <a:pt x="1636" y="155"/>
                    <a:pt x="1636" y="155"/>
                  </a:cubicBezTo>
                  <a:cubicBezTo>
                    <a:pt x="1636" y="155"/>
                    <a:pt x="1633" y="157"/>
                    <a:pt x="1629" y="157"/>
                  </a:cubicBezTo>
                  <a:cubicBezTo>
                    <a:pt x="1629" y="158"/>
                    <a:pt x="1628" y="158"/>
                    <a:pt x="1628" y="158"/>
                  </a:cubicBezTo>
                  <a:cubicBezTo>
                    <a:pt x="1625" y="158"/>
                    <a:pt x="1620" y="151"/>
                    <a:pt x="1620" y="151"/>
                  </a:cubicBezTo>
                  <a:cubicBezTo>
                    <a:pt x="1620" y="151"/>
                    <a:pt x="1622" y="144"/>
                    <a:pt x="1620" y="139"/>
                  </a:cubicBezTo>
                  <a:cubicBezTo>
                    <a:pt x="1620" y="138"/>
                    <a:pt x="1620" y="138"/>
                    <a:pt x="1620" y="138"/>
                  </a:cubicBezTo>
                  <a:cubicBezTo>
                    <a:pt x="1619" y="138"/>
                    <a:pt x="1618" y="145"/>
                    <a:pt x="1613" y="146"/>
                  </a:cubicBezTo>
                  <a:cubicBezTo>
                    <a:pt x="1606" y="146"/>
                    <a:pt x="1575" y="149"/>
                    <a:pt x="1575" y="149"/>
                  </a:cubicBezTo>
                  <a:cubicBezTo>
                    <a:pt x="1575" y="149"/>
                    <a:pt x="1567" y="149"/>
                    <a:pt x="1562" y="149"/>
                  </a:cubicBezTo>
                  <a:cubicBezTo>
                    <a:pt x="1561" y="149"/>
                    <a:pt x="1560" y="149"/>
                    <a:pt x="1559" y="149"/>
                  </a:cubicBezTo>
                  <a:cubicBezTo>
                    <a:pt x="1559" y="149"/>
                    <a:pt x="1559" y="149"/>
                    <a:pt x="1559" y="149"/>
                  </a:cubicBezTo>
                  <a:cubicBezTo>
                    <a:pt x="1553" y="149"/>
                    <a:pt x="1542" y="144"/>
                    <a:pt x="1542" y="144"/>
                  </a:cubicBezTo>
                  <a:cubicBezTo>
                    <a:pt x="1542" y="144"/>
                    <a:pt x="1539" y="137"/>
                    <a:pt x="1538" y="136"/>
                  </a:cubicBezTo>
                  <a:cubicBezTo>
                    <a:pt x="1538" y="135"/>
                    <a:pt x="1536" y="131"/>
                    <a:pt x="1523" y="129"/>
                  </a:cubicBezTo>
                  <a:cubicBezTo>
                    <a:pt x="1513" y="127"/>
                    <a:pt x="1506" y="125"/>
                    <a:pt x="1503" y="125"/>
                  </a:cubicBezTo>
                  <a:cubicBezTo>
                    <a:pt x="1501" y="125"/>
                    <a:pt x="1501" y="125"/>
                    <a:pt x="1501" y="126"/>
                  </a:cubicBezTo>
                  <a:cubicBezTo>
                    <a:pt x="1502" y="129"/>
                    <a:pt x="1485" y="128"/>
                    <a:pt x="1485" y="130"/>
                  </a:cubicBezTo>
                  <a:cubicBezTo>
                    <a:pt x="1485" y="130"/>
                    <a:pt x="1484" y="130"/>
                    <a:pt x="1484" y="130"/>
                  </a:cubicBezTo>
                  <a:cubicBezTo>
                    <a:pt x="1481" y="130"/>
                    <a:pt x="1470" y="125"/>
                    <a:pt x="1466" y="125"/>
                  </a:cubicBezTo>
                  <a:cubicBezTo>
                    <a:pt x="1461" y="125"/>
                    <a:pt x="1460" y="124"/>
                    <a:pt x="1456" y="122"/>
                  </a:cubicBezTo>
                  <a:cubicBezTo>
                    <a:pt x="1452" y="120"/>
                    <a:pt x="1444" y="113"/>
                    <a:pt x="1444" y="113"/>
                  </a:cubicBezTo>
                  <a:cubicBezTo>
                    <a:pt x="1444" y="113"/>
                    <a:pt x="1434" y="103"/>
                    <a:pt x="1430" y="103"/>
                  </a:cubicBezTo>
                  <a:cubicBezTo>
                    <a:pt x="1428" y="103"/>
                    <a:pt x="1425" y="103"/>
                    <a:pt x="1424" y="103"/>
                  </a:cubicBezTo>
                  <a:cubicBezTo>
                    <a:pt x="1423" y="103"/>
                    <a:pt x="1422" y="103"/>
                    <a:pt x="1422" y="103"/>
                  </a:cubicBezTo>
                  <a:cubicBezTo>
                    <a:pt x="1422" y="104"/>
                    <a:pt x="1421" y="104"/>
                    <a:pt x="1419" y="104"/>
                  </a:cubicBezTo>
                  <a:cubicBezTo>
                    <a:pt x="1413" y="104"/>
                    <a:pt x="1399" y="102"/>
                    <a:pt x="1391" y="99"/>
                  </a:cubicBezTo>
                  <a:cubicBezTo>
                    <a:pt x="1381" y="95"/>
                    <a:pt x="1369" y="93"/>
                    <a:pt x="1369" y="93"/>
                  </a:cubicBezTo>
                  <a:cubicBezTo>
                    <a:pt x="1369" y="93"/>
                    <a:pt x="1358" y="95"/>
                    <a:pt x="1352" y="96"/>
                  </a:cubicBezTo>
                  <a:cubicBezTo>
                    <a:pt x="1352" y="96"/>
                    <a:pt x="1352" y="96"/>
                    <a:pt x="1351" y="96"/>
                  </a:cubicBezTo>
                  <a:cubicBezTo>
                    <a:pt x="1350" y="96"/>
                    <a:pt x="1349" y="95"/>
                    <a:pt x="1348" y="94"/>
                  </a:cubicBezTo>
                  <a:cubicBezTo>
                    <a:pt x="1347" y="94"/>
                    <a:pt x="1347" y="93"/>
                    <a:pt x="1345" y="93"/>
                  </a:cubicBezTo>
                  <a:cubicBezTo>
                    <a:pt x="1345" y="93"/>
                    <a:pt x="1343" y="93"/>
                    <a:pt x="1342" y="94"/>
                  </a:cubicBezTo>
                  <a:cubicBezTo>
                    <a:pt x="1336" y="98"/>
                    <a:pt x="1338" y="99"/>
                    <a:pt x="1338" y="99"/>
                  </a:cubicBezTo>
                  <a:cubicBezTo>
                    <a:pt x="1342" y="101"/>
                    <a:pt x="1342" y="101"/>
                    <a:pt x="1342" y="101"/>
                  </a:cubicBezTo>
                  <a:cubicBezTo>
                    <a:pt x="1342" y="101"/>
                    <a:pt x="1345" y="105"/>
                    <a:pt x="1348" y="110"/>
                  </a:cubicBezTo>
                  <a:cubicBezTo>
                    <a:pt x="1349" y="113"/>
                    <a:pt x="1349" y="113"/>
                    <a:pt x="1349" y="113"/>
                  </a:cubicBezTo>
                  <a:cubicBezTo>
                    <a:pt x="1348" y="113"/>
                    <a:pt x="1347" y="112"/>
                    <a:pt x="1344" y="112"/>
                  </a:cubicBezTo>
                  <a:cubicBezTo>
                    <a:pt x="1339" y="112"/>
                    <a:pt x="1339" y="111"/>
                    <a:pt x="1338" y="110"/>
                  </a:cubicBezTo>
                  <a:cubicBezTo>
                    <a:pt x="1338" y="109"/>
                    <a:pt x="1337" y="109"/>
                    <a:pt x="1336" y="109"/>
                  </a:cubicBezTo>
                  <a:cubicBezTo>
                    <a:pt x="1335" y="109"/>
                    <a:pt x="1332" y="110"/>
                    <a:pt x="1329" y="110"/>
                  </a:cubicBezTo>
                  <a:cubicBezTo>
                    <a:pt x="1324" y="110"/>
                    <a:pt x="1325" y="113"/>
                    <a:pt x="1311" y="113"/>
                  </a:cubicBezTo>
                  <a:cubicBezTo>
                    <a:pt x="1304" y="113"/>
                    <a:pt x="1302" y="113"/>
                    <a:pt x="1301" y="113"/>
                  </a:cubicBezTo>
                  <a:cubicBezTo>
                    <a:pt x="1301" y="113"/>
                    <a:pt x="1302" y="113"/>
                    <a:pt x="1299" y="112"/>
                  </a:cubicBezTo>
                  <a:cubicBezTo>
                    <a:pt x="1293" y="110"/>
                    <a:pt x="1291" y="109"/>
                    <a:pt x="1291" y="109"/>
                  </a:cubicBezTo>
                  <a:cubicBezTo>
                    <a:pt x="1291" y="109"/>
                    <a:pt x="1290" y="109"/>
                    <a:pt x="1289" y="109"/>
                  </a:cubicBezTo>
                  <a:cubicBezTo>
                    <a:pt x="1288" y="109"/>
                    <a:pt x="1285" y="109"/>
                    <a:pt x="1284" y="110"/>
                  </a:cubicBezTo>
                  <a:cubicBezTo>
                    <a:pt x="1281" y="113"/>
                    <a:pt x="1278" y="112"/>
                    <a:pt x="1280" y="115"/>
                  </a:cubicBezTo>
                  <a:cubicBezTo>
                    <a:pt x="1282" y="118"/>
                    <a:pt x="1279" y="124"/>
                    <a:pt x="1280" y="124"/>
                  </a:cubicBezTo>
                  <a:cubicBezTo>
                    <a:pt x="1279" y="124"/>
                    <a:pt x="1267" y="123"/>
                    <a:pt x="1261" y="117"/>
                  </a:cubicBezTo>
                  <a:cubicBezTo>
                    <a:pt x="1257" y="112"/>
                    <a:pt x="1255" y="112"/>
                    <a:pt x="1255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54" y="112"/>
                    <a:pt x="1254" y="112"/>
                    <a:pt x="1254" y="111"/>
                  </a:cubicBezTo>
                  <a:cubicBezTo>
                    <a:pt x="1253" y="110"/>
                    <a:pt x="1254" y="103"/>
                    <a:pt x="1254" y="100"/>
                  </a:cubicBezTo>
                  <a:cubicBezTo>
                    <a:pt x="1253" y="98"/>
                    <a:pt x="1256" y="96"/>
                    <a:pt x="1243" y="85"/>
                  </a:cubicBezTo>
                  <a:cubicBezTo>
                    <a:pt x="1231" y="75"/>
                    <a:pt x="1220" y="75"/>
                    <a:pt x="1218" y="75"/>
                  </a:cubicBezTo>
                  <a:cubicBezTo>
                    <a:pt x="1218" y="75"/>
                    <a:pt x="1218" y="75"/>
                    <a:pt x="1218" y="75"/>
                  </a:cubicBezTo>
                  <a:cubicBezTo>
                    <a:pt x="1218" y="75"/>
                    <a:pt x="1217" y="73"/>
                    <a:pt x="1210" y="68"/>
                  </a:cubicBezTo>
                  <a:cubicBezTo>
                    <a:pt x="1207" y="67"/>
                    <a:pt x="1206" y="66"/>
                    <a:pt x="1205" y="66"/>
                  </a:cubicBezTo>
                  <a:cubicBezTo>
                    <a:pt x="1203" y="66"/>
                    <a:pt x="1202" y="67"/>
                    <a:pt x="1201" y="68"/>
                  </a:cubicBezTo>
                  <a:cubicBezTo>
                    <a:pt x="1198" y="70"/>
                    <a:pt x="1196" y="72"/>
                    <a:pt x="1196" y="74"/>
                  </a:cubicBezTo>
                  <a:cubicBezTo>
                    <a:pt x="1195" y="77"/>
                    <a:pt x="1196" y="76"/>
                    <a:pt x="1194" y="82"/>
                  </a:cubicBezTo>
                  <a:cubicBezTo>
                    <a:pt x="1191" y="88"/>
                    <a:pt x="1191" y="88"/>
                    <a:pt x="1191" y="88"/>
                  </a:cubicBezTo>
                  <a:cubicBezTo>
                    <a:pt x="1191" y="88"/>
                    <a:pt x="1177" y="92"/>
                    <a:pt x="1175" y="93"/>
                  </a:cubicBezTo>
                  <a:cubicBezTo>
                    <a:pt x="1175" y="93"/>
                    <a:pt x="1175" y="93"/>
                    <a:pt x="1175" y="93"/>
                  </a:cubicBezTo>
                  <a:cubicBezTo>
                    <a:pt x="1173" y="93"/>
                    <a:pt x="1163" y="88"/>
                    <a:pt x="1154" y="84"/>
                  </a:cubicBezTo>
                  <a:cubicBezTo>
                    <a:pt x="1145" y="79"/>
                    <a:pt x="1158" y="74"/>
                    <a:pt x="1151" y="74"/>
                  </a:cubicBezTo>
                  <a:cubicBezTo>
                    <a:pt x="1144" y="74"/>
                    <a:pt x="1120" y="70"/>
                    <a:pt x="1115" y="69"/>
                  </a:cubicBezTo>
                  <a:cubicBezTo>
                    <a:pt x="1114" y="69"/>
                    <a:pt x="1114" y="69"/>
                    <a:pt x="1113" y="69"/>
                  </a:cubicBezTo>
                  <a:cubicBezTo>
                    <a:pt x="1110" y="69"/>
                    <a:pt x="1107" y="71"/>
                    <a:pt x="1104" y="74"/>
                  </a:cubicBezTo>
                  <a:cubicBezTo>
                    <a:pt x="1103" y="76"/>
                    <a:pt x="1102" y="77"/>
                    <a:pt x="1102" y="77"/>
                  </a:cubicBezTo>
                  <a:cubicBezTo>
                    <a:pt x="1101" y="77"/>
                    <a:pt x="1100" y="76"/>
                    <a:pt x="1098" y="74"/>
                  </a:cubicBezTo>
                  <a:cubicBezTo>
                    <a:pt x="1094" y="71"/>
                    <a:pt x="1091" y="69"/>
                    <a:pt x="1089" y="69"/>
                  </a:cubicBezTo>
                  <a:cubicBezTo>
                    <a:pt x="1086" y="68"/>
                    <a:pt x="1081" y="68"/>
                    <a:pt x="1081" y="68"/>
                  </a:cubicBezTo>
                  <a:cubicBezTo>
                    <a:pt x="1081" y="68"/>
                    <a:pt x="1081" y="68"/>
                    <a:pt x="1080" y="68"/>
                  </a:cubicBezTo>
                  <a:cubicBezTo>
                    <a:pt x="1079" y="68"/>
                    <a:pt x="1076" y="68"/>
                    <a:pt x="1071" y="71"/>
                  </a:cubicBezTo>
                  <a:cubicBezTo>
                    <a:pt x="1063" y="75"/>
                    <a:pt x="1075" y="81"/>
                    <a:pt x="1075" y="81"/>
                  </a:cubicBezTo>
                  <a:cubicBezTo>
                    <a:pt x="1075" y="81"/>
                    <a:pt x="1051" y="84"/>
                    <a:pt x="1049" y="85"/>
                  </a:cubicBezTo>
                  <a:cubicBezTo>
                    <a:pt x="1047" y="86"/>
                    <a:pt x="1040" y="87"/>
                    <a:pt x="1040" y="87"/>
                  </a:cubicBezTo>
                  <a:cubicBezTo>
                    <a:pt x="1040" y="87"/>
                    <a:pt x="1041" y="84"/>
                    <a:pt x="1046" y="83"/>
                  </a:cubicBezTo>
                  <a:cubicBezTo>
                    <a:pt x="1051" y="82"/>
                    <a:pt x="1053" y="74"/>
                    <a:pt x="1060" y="71"/>
                  </a:cubicBezTo>
                  <a:cubicBezTo>
                    <a:pt x="1067" y="67"/>
                    <a:pt x="1076" y="63"/>
                    <a:pt x="1087" y="54"/>
                  </a:cubicBezTo>
                  <a:cubicBezTo>
                    <a:pt x="1099" y="44"/>
                    <a:pt x="1093" y="44"/>
                    <a:pt x="1098" y="42"/>
                  </a:cubicBezTo>
                  <a:cubicBezTo>
                    <a:pt x="1104" y="39"/>
                    <a:pt x="1094" y="25"/>
                    <a:pt x="1094" y="24"/>
                  </a:cubicBezTo>
                  <a:cubicBezTo>
                    <a:pt x="1094" y="22"/>
                    <a:pt x="1068" y="17"/>
                    <a:pt x="1063" y="17"/>
                  </a:cubicBezTo>
                  <a:cubicBezTo>
                    <a:pt x="1063" y="17"/>
                    <a:pt x="1063" y="17"/>
                    <a:pt x="1063" y="17"/>
                  </a:cubicBezTo>
                  <a:cubicBezTo>
                    <a:pt x="1059" y="17"/>
                    <a:pt x="1043" y="17"/>
                    <a:pt x="1043" y="17"/>
                  </a:cubicBezTo>
                  <a:cubicBezTo>
                    <a:pt x="1043" y="17"/>
                    <a:pt x="1040" y="15"/>
                    <a:pt x="1034" y="13"/>
                  </a:cubicBezTo>
                  <a:cubicBezTo>
                    <a:pt x="1029" y="12"/>
                    <a:pt x="1030" y="9"/>
                    <a:pt x="1030" y="9"/>
                  </a:cubicBezTo>
                  <a:cubicBezTo>
                    <a:pt x="1030" y="9"/>
                    <a:pt x="1027" y="5"/>
                    <a:pt x="1027" y="3"/>
                  </a:cubicBezTo>
                  <a:cubicBezTo>
                    <a:pt x="1027" y="2"/>
                    <a:pt x="1011" y="2"/>
                    <a:pt x="1004" y="0"/>
                  </a:cubicBezTo>
                  <a:cubicBezTo>
                    <a:pt x="1004" y="0"/>
                    <a:pt x="1003" y="0"/>
                    <a:pt x="10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0" name="Freeform 87"/>
            <p:cNvSpPr/>
            <p:nvPr/>
          </p:nvSpPr>
          <p:spPr bwMode="auto">
            <a:xfrm>
              <a:off x="-7642223" y="-127841"/>
              <a:ext cx="328613" cy="171450"/>
            </a:xfrm>
            <a:custGeom>
              <a:avLst/>
              <a:gdLst>
                <a:gd name="T0" fmla="*/ 76 w 155"/>
                <a:gd name="T1" fmla="*/ 1 h 81"/>
                <a:gd name="T2" fmla="*/ 76 w 155"/>
                <a:gd name="T3" fmla="*/ 13 h 81"/>
                <a:gd name="T4" fmla="*/ 86 w 155"/>
                <a:gd name="T5" fmla="*/ 30 h 81"/>
                <a:gd name="T6" fmla="*/ 76 w 155"/>
                <a:gd name="T7" fmla="*/ 26 h 81"/>
                <a:gd name="T8" fmla="*/ 62 w 155"/>
                <a:gd name="T9" fmla="*/ 14 h 81"/>
                <a:gd name="T10" fmla="*/ 58 w 155"/>
                <a:gd name="T11" fmla="*/ 14 h 81"/>
                <a:gd name="T12" fmla="*/ 50 w 155"/>
                <a:gd name="T13" fmla="*/ 13 h 81"/>
                <a:gd name="T14" fmla="*/ 39 w 155"/>
                <a:gd name="T15" fmla="*/ 19 h 81"/>
                <a:gd name="T16" fmla="*/ 33 w 155"/>
                <a:gd name="T17" fmla="*/ 17 h 81"/>
                <a:gd name="T18" fmla="*/ 15 w 155"/>
                <a:gd name="T19" fmla="*/ 16 h 81"/>
                <a:gd name="T20" fmla="*/ 7 w 155"/>
                <a:gd name="T21" fmla="*/ 26 h 81"/>
                <a:gd name="T22" fmla="*/ 16 w 155"/>
                <a:gd name="T23" fmla="*/ 40 h 81"/>
                <a:gd name="T24" fmla="*/ 3 w 155"/>
                <a:gd name="T25" fmla="*/ 36 h 81"/>
                <a:gd name="T26" fmla="*/ 12 w 155"/>
                <a:gd name="T27" fmla="*/ 49 h 81"/>
                <a:gd name="T28" fmla="*/ 21 w 155"/>
                <a:gd name="T29" fmla="*/ 53 h 81"/>
                <a:gd name="T30" fmla="*/ 23 w 155"/>
                <a:gd name="T31" fmla="*/ 47 h 81"/>
                <a:gd name="T32" fmla="*/ 35 w 155"/>
                <a:gd name="T33" fmla="*/ 53 h 81"/>
                <a:gd name="T34" fmla="*/ 31 w 155"/>
                <a:gd name="T35" fmla="*/ 60 h 81"/>
                <a:gd name="T36" fmla="*/ 52 w 155"/>
                <a:gd name="T37" fmla="*/ 80 h 81"/>
                <a:gd name="T38" fmla="*/ 60 w 155"/>
                <a:gd name="T39" fmla="*/ 77 h 81"/>
                <a:gd name="T40" fmla="*/ 83 w 155"/>
                <a:gd name="T41" fmla="*/ 43 h 81"/>
                <a:gd name="T42" fmla="*/ 97 w 155"/>
                <a:gd name="T43" fmla="*/ 54 h 81"/>
                <a:gd name="T44" fmla="*/ 101 w 155"/>
                <a:gd name="T45" fmla="*/ 70 h 81"/>
                <a:gd name="T46" fmla="*/ 117 w 155"/>
                <a:gd name="T47" fmla="*/ 66 h 81"/>
                <a:gd name="T48" fmla="*/ 128 w 155"/>
                <a:gd name="T49" fmla="*/ 59 h 81"/>
                <a:gd name="T50" fmla="*/ 103 w 155"/>
                <a:gd name="T51" fmla="*/ 42 h 81"/>
                <a:gd name="T52" fmla="*/ 101 w 155"/>
                <a:gd name="T53" fmla="*/ 26 h 81"/>
                <a:gd name="T54" fmla="*/ 123 w 155"/>
                <a:gd name="T55" fmla="*/ 28 h 81"/>
                <a:gd name="T56" fmla="*/ 138 w 155"/>
                <a:gd name="T57" fmla="*/ 25 h 81"/>
                <a:gd name="T58" fmla="*/ 142 w 155"/>
                <a:gd name="T59" fmla="*/ 26 h 81"/>
                <a:gd name="T60" fmla="*/ 148 w 155"/>
                <a:gd name="T61" fmla="*/ 10 h 81"/>
                <a:gd name="T62" fmla="*/ 147 w 155"/>
                <a:gd name="T63" fmla="*/ 10 h 81"/>
                <a:gd name="T64" fmla="*/ 118 w 155"/>
                <a:gd name="T65" fmla="*/ 3 h 81"/>
                <a:gd name="T66" fmla="*/ 110 w 155"/>
                <a:gd name="T67" fmla="*/ 7 h 81"/>
                <a:gd name="T68" fmla="*/ 105 w 155"/>
                <a:gd name="T69" fmla="*/ 5 h 81"/>
                <a:gd name="T70" fmla="*/ 96 w 155"/>
                <a:gd name="T71" fmla="*/ 3 h 81"/>
                <a:gd name="T72" fmla="*/ 85 w 155"/>
                <a:gd name="T7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5" h="81">
                  <a:moveTo>
                    <a:pt x="77" y="0"/>
                  </a:moveTo>
                  <a:cubicBezTo>
                    <a:pt x="77" y="0"/>
                    <a:pt x="77" y="1"/>
                    <a:pt x="76" y="1"/>
                  </a:cubicBezTo>
                  <a:cubicBezTo>
                    <a:pt x="74" y="2"/>
                    <a:pt x="67" y="5"/>
                    <a:pt x="67" y="6"/>
                  </a:cubicBezTo>
                  <a:cubicBezTo>
                    <a:pt x="68" y="8"/>
                    <a:pt x="76" y="13"/>
                    <a:pt x="76" y="13"/>
                  </a:cubicBezTo>
                  <a:cubicBezTo>
                    <a:pt x="76" y="13"/>
                    <a:pt x="80" y="15"/>
                    <a:pt x="85" y="20"/>
                  </a:cubicBezTo>
                  <a:cubicBezTo>
                    <a:pt x="90" y="25"/>
                    <a:pt x="89" y="30"/>
                    <a:pt x="86" y="30"/>
                  </a:cubicBezTo>
                  <a:cubicBezTo>
                    <a:pt x="85" y="30"/>
                    <a:pt x="85" y="30"/>
                    <a:pt x="84" y="30"/>
                  </a:cubicBezTo>
                  <a:cubicBezTo>
                    <a:pt x="79" y="28"/>
                    <a:pt x="78" y="27"/>
                    <a:pt x="76" y="26"/>
                  </a:cubicBezTo>
                  <a:cubicBezTo>
                    <a:pt x="74" y="25"/>
                    <a:pt x="78" y="26"/>
                    <a:pt x="82" y="23"/>
                  </a:cubicBezTo>
                  <a:cubicBezTo>
                    <a:pt x="85" y="21"/>
                    <a:pt x="69" y="14"/>
                    <a:pt x="62" y="14"/>
                  </a:cubicBezTo>
                  <a:cubicBezTo>
                    <a:pt x="61" y="14"/>
                    <a:pt x="61" y="14"/>
                    <a:pt x="60" y="14"/>
                  </a:cubicBezTo>
                  <a:cubicBezTo>
                    <a:pt x="60" y="14"/>
                    <a:pt x="59" y="14"/>
                    <a:pt x="58" y="14"/>
                  </a:cubicBezTo>
                  <a:cubicBezTo>
                    <a:pt x="53" y="14"/>
                    <a:pt x="48" y="9"/>
                    <a:pt x="48" y="9"/>
                  </a:cubicBezTo>
                  <a:cubicBezTo>
                    <a:pt x="48" y="9"/>
                    <a:pt x="48" y="9"/>
                    <a:pt x="50" y="13"/>
                  </a:cubicBezTo>
                  <a:cubicBezTo>
                    <a:pt x="53" y="17"/>
                    <a:pt x="47" y="16"/>
                    <a:pt x="42" y="18"/>
                  </a:cubicBezTo>
                  <a:cubicBezTo>
                    <a:pt x="40" y="19"/>
                    <a:pt x="39" y="19"/>
                    <a:pt x="39" y="19"/>
                  </a:cubicBezTo>
                  <a:cubicBezTo>
                    <a:pt x="37" y="19"/>
                    <a:pt x="37" y="17"/>
                    <a:pt x="35" y="17"/>
                  </a:cubicBezTo>
                  <a:cubicBezTo>
                    <a:pt x="35" y="17"/>
                    <a:pt x="34" y="17"/>
                    <a:pt x="33" y="17"/>
                  </a:cubicBezTo>
                  <a:cubicBezTo>
                    <a:pt x="28" y="17"/>
                    <a:pt x="20" y="17"/>
                    <a:pt x="20" y="17"/>
                  </a:cubicBezTo>
                  <a:cubicBezTo>
                    <a:pt x="20" y="17"/>
                    <a:pt x="18" y="16"/>
                    <a:pt x="15" y="16"/>
                  </a:cubicBezTo>
                  <a:cubicBezTo>
                    <a:pt x="13" y="16"/>
                    <a:pt x="10" y="17"/>
                    <a:pt x="9" y="19"/>
                  </a:cubicBezTo>
                  <a:cubicBezTo>
                    <a:pt x="6" y="24"/>
                    <a:pt x="7" y="26"/>
                    <a:pt x="7" y="26"/>
                  </a:cubicBezTo>
                  <a:cubicBezTo>
                    <a:pt x="7" y="26"/>
                    <a:pt x="10" y="29"/>
                    <a:pt x="16" y="37"/>
                  </a:cubicBezTo>
                  <a:cubicBezTo>
                    <a:pt x="18" y="39"/>
                    <a:pt x="17" y="40"/>
                    <a:pt x="16" y="40"/>
                  </a:cubicBezTo>
                  <a:cubicBezTo>
                    <a:pt x="15" y="40"/>
                    <a:pt x="12" y="39"/>
                    <a:pt x="10" y="38"/>
                  </a:cubicBezTo>
                  <a:cubicBezTo>
                    <a:pt x="7" y="37"/>
                    <a:pt x="4" y="36"/>
                    <a:pt x="3" y="36"/>
                  </a:cubicBezTo>
                  <a:cubicBezTo>
                    <a:pt x="3" y="36"/>
                    <a:pt x="2" y="36"/>
                    <a:pt x="2" y="36"/>
                  </a:cubicBezTo>
                  <a:cubicBezTo>
                    <a:pt x="0" y="38"/>
                    <a:pt x="6" y="44"/>
                    <a:pt x="12" y="49"/>
                  </a:cubicBezTo>
                  <a:cubicBezTo>
                    <a:pt x="16" y="52"/>
                    <a:pt x="17" y="53"/>
                    <a:pt x="18" y="53"/>
                  </a:cubicBezTo>
                  <a:cubicBezTo>
                    <a:pt x="19" y="53"/>
                    <a:pt x="19" y="53"/>
                    <a:pt x="21" y="53"/>
                  </a:cubicBezTo>
                  <a:cubicBezTo>
                    <a:pt x="24" y="52"/>
                    <a:pt x="20" y="51"/>
                    <a:pt x="20" y="48"/>
                  </a:cubicBezTo>
                  <a:cubicBezTo>
                    <a:pt x="20" y="47"/>
                    <a:pt x="22" y="47"/>
                    <a:pt x="23" y="47"/>
                  </a:cubicBezTo>
                  <a:cubicBezTo>
                    <a:pt x="27" y="47"/>
                    <a:pt x="33" y="49"/>
                    <a:pt x="36" y="51"/>
                  </a:cubicBezTo>
                  <a:cubicBezTo>
                    <a:pt x="39" y="53"/>
                    <a:pt x="38" y="53"/>
                    <a:pt x="35" y="53"/>
                  </a:cubicBezTo>
                  <a:cubicBezTo>
                    <a:pt x="33" y="53"/>
                    <a:pt x="31" y="53"/>
                    <a:pt x="30" y="53"/>
                  </a:cubicBezTo>
                  <a:cubicBezTo>
                    <a:pt x="24" y="53"/>
                    <a:pt x="29" y="59"/>
                    <a:pt x="31" y="60"/>
                  </a:cubicBezTo>
                  <a:cubicBezTo>
                    <a:pt x="32" y="62"/>
                    <a:pt x="35" y="63"/>
                    <a:pt x="39" y="68"/>
                  </a:cubicBezTo>
                  <a:cubicBezTo>
                    <a:pt x="43" y="73"/>
                    <a:pt x="49" y="77"/>
                    <a:pt x="52" y="80"/>
                  </a:cubicBezTo>
                  <a:cubicBezTo>
                    <a:pt x="53" y="81"/>
                    <a:pt x="53" y="81"/>
                    <a:pt x="54" y="81"/>
                  </a:cubicBezTo>
                  <a:cubicBezTo>
                    <a:pt x="57" y="81"/>
                    <a:pt x="60" y="77"/>
                    <a:pt x="60" y="77"/>
                  </a:cubicBezTo>
                  <a:cubicBezTo>
                    <a:pt x="60" y="77"/>
                    <a:pt x="66" y="58"/>
                    <a:pt x="72" y="56"/>
                  </a:cubicBezTo>
                  <a:cubicBezTo>
                    <a:pt x="78" y="54"/>
                    <a:pt x="79" y="52"/>
                    <a:pt x="83" y="43"/>
                  </a:cubicBezTo>
                  <a:cubicBezTo>
                    <a:pt x="83" y="43"/>
                    <a:pt x="87" y="46"/>
                    <a:pt x="88" y="47"/>
                  </a:cubicBezTo>
                  <a:cubicBezTo>
                    <a:pt x="90" y="49"/>
                    <a:pt x="93" y="52"/>
                    <a:pt x="97" y="54"/>
                  </a:cubicBezTo>
                  <a:cubicBezTo>
                    <a:pt x="101" y="56"/>
                    <a:pt x="90" y="65"/>
                    <a:pt x="93" y="67"/>
                  </a:cubicBezTo>
                  <a:cubicBezTo>
                    <a:pt x="96" y="69"/>
                    <a:pt x="96" y="67"/>
                    <a:pt x="101" y="70"/>
                  </a:cubicBezTo>
                  <a:cubicBezTo>
                    <a:pt x="103" y="71"/>
                    <a:pt x="105" y="71"/>
                    <a:pt x="107" y="71"/>
                  </a:cubicBezTo>
                  <a:cubicBezTo>
                    <a:pt x="112" y="71"/>
                    <a:pt x="118" y="69"/>
                    <a:pt x="117" y="66"/>
                  </a:cubicBezTo>
                  <a:cubicBezTo>
                    <a:pt x="117" y="62"/>
                    <a:pt x="119" y="61"/>
                    <a:pt x="122" y="61"/>
                  </a:cubicBezTo>
                  <a:cubicBezTo>
                    <a:pt x="126" y="60"/>
                    <a:pt x="127" y="59"/>
                    <a:pt x="128" y="59"/>
                  </a:cubicBezTo>
                  <a:cubicBezTo>
                    <a:pt x="129" y="59"/>
                    <a:pt x="108" y="42"/>
                    <a:pt x="10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0" y="34"/>
                    <a:pt x="99" y="30"/>
                  </a:cubicBezTo>
                  <a:cubicBezTo>
                    <a:pt x="99" y="27"/>
                    <a:pt x="98" y="26"/>
                    <a:pt x="101" y="26"/>
                  </a:cubicBezTo>
                  <a:cubicBezTo>
                    <a:pt x="103" y="26"/>
                    <a:pt x="108" y="27"/>
                    <a:pt x="117" y="28"/>
                  </a:cubicBezTo>
                  <a:cubicBezTo>
                    <a:pt x="119" y="28"/>
                    <a:pt x="122" y="28"/>
                    <a:pt x="123" y="28"/>
                  </a:cubicBezTo>
                  <a:cubicBezTo>
                    <a:pt x="128" y="28"/>
                    <a:pt x="131" y="27"/>
                    <a:pt x="133" y="27"/>
                  </a:cubicBezTo>
                  <a:cubicBezTo>
                    <a:pt x="135" y="26"/>
                    <a:pt x="136" y="25"/>
                    <a:pt x="138" y="25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41" y="25"/>
                    <a:pt x="141" y="26"/>
                    <a:pt x="142" y="26"/>
                  </a:cubicBezTo>
                  <a:cubicBezTo>
                    <a:pt x="147" y="26"/>
                    <a:pt x="148" y="18"/>
                    <a:pt x="152" y="18"/>
                  </a:cubicBezTo>
                  <a:cubicBezTo>
                    <a:pt x="155" y="17"/>
                    <a:pt x="150" y="10"/>
                    <a:pt x="148" y="10"/>
                  </a:cubicBezTo>
                  <a:cubicBezTo>
                    <a:pt x="148" y="10"/>
                    <a:pt x="148" y="10"/>
                    <a:pt x="148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5" y="10"/>
                    <a:pt x="142" y="8"/>
                    <a:pt x="139" y="7"/>
                  </a:cubicBezTo>
                  <a:cubicBezTo>
                    <a:pt x="136" y="6"/>
                    <a:pt x="130" y="3"/>
                    <a:pt x="118" y="3"/>
                  </a:cubicBezTo>
                  <a:cubicBezTo>
                    <a:pt x="117" y="3"/>
                    <a:pt x="116" y="3"/>
                    <a:pt x="116" y="3"/>
                  </a:cubicBezTo>
                  <a:cubicBezTo>
                    <a:pt x="102" y="3"/>
                    <a:pt x="110" y="5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7" y="6"/>
                    <a:pt x="105" y="5"/>
                  </a:cubicBezTo>
                  <a:cubicBezTo>
                    <a:pt x="102" y="4"/>
                    <a:pt x="100" y="3"/>
                    <a:pt x="97" y="3"/>
                  </a:cubicBezTo>
                  <a:cubicBezTo>
                    <a:pt x="97" y="3"/>
                    <a:pt x="96" y="3"/>
                    <a:pt x="96" y="3"/>
                  </a:cubicBezTo>
                  <a:cubicBezTo>
                    <a:pt x="95" y="4"/>
                    <a:pt x="94" y="4"/>
                    <a:pt x="93" y="4"/>
                  </a:cubicBezTo>
                  <a:cubicBezTo>
                    <a:pt x="91" y="4"/>
                    <a:pt x="88" y="3"/>
                    <a:pt x="85" y="2"/>
                  </a:cubicBezTo>
                  <a:cubicBezTo>
                    <a:pt x="82" y="1"/>
                    <a:pt x="79" y="0"/>
                    <a:pt x="7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1" name="Freeform 88"/>
            <p:cNvSpPr/>
            <p:nvPr/>
          </p:nvSpPr>
          <p:spPr bwMode="auto">
            <a:xfrm>
              <a:off x="-6883398" y="27734"/>
              <a:ext cx="327025" cy="265113"/>
            </a:xfrm>
            <a:custGeom>
              <a:avLst/>
              <a:gdLst>
                <a:gd name="T0" fmla="*/ 143 w 154"/>
                <a:gd name="T1" fmla="*/ 0 h 125"/>
                <a:gd name="T2" fmla="*/ 130 w 154"/>
                <a:gd name="T3" fmla="*/ 3 h 125"/>
                <a:gd name="T4" fmla="*/ 120 w 154"/>
                <a:gd name="T5" fmla="*/ 9 h 125"/>
                <a:gd name="T6" fmla="*/ 105 w 154"/>
                <a:gd name="T7" fmla="*/ 13 h 125"/>
                <a:gd name="T8" fmla="*/ 88 w 154"/>
                <a:gd name="T9" fmla="*/ 12 h 125"/>
                <a:gd name="T10" fmla="*/ 81 w 154"/>
                <a:gd name="T11" fmla="*/ 13 h 125"/>
                <a:gd name="T12" fmla="*/ 58 w 154"/>
                <a:gd name="T13" fmla="*/ 30 h 125"/>
                <a:gd name="T14" fmla="*/ 48 w 154"/>
                <a:gd name="T15" fmla="*/ 32 h 125"/>
                <a:gd name="T16" fmla="*/ 45 w 154"/>
                <a:gd name="T17" fmla="*/ 32 h 125"/>
                <a:gd name="T18" fmla="*/ 41 w 154"/>
                <a:gd name="T19" fmla="*/ 32 h 125"/>
                <a:gd name="T20" fmla="*/ 40 w 154"/>
                <a:gd name="T21" fmla="*/ 32 h 125"/>
                <a:gd name="T22" fmla="*/ 40 w 154"/>
                <a:gd name="T23" fmla="*/ 41 h 125"/>
                <a:gd name="T24" fmla="*/ 41 w 154"/>
                <a:gd name="T25" fmla="*/ 52 h 125"/>
                <a:gd name="T26" fmla="*/ 24 w 154"/>
                <a:gd name="T27" fmla="*/ 58 h 125"/>
                <a:gd name="T28" fmla="*/ 27 w 154"/>
                <a:gd name="T29" fmla="*/ 64 h 125"/>
                <a:gd name="T30" fmla="*/ 32 w 154"/>
                <a:gd name="T31" fmla="*/ 67 h 125"/>
                <a:gd name="T32" fmla="*/ 26 w 154"/>
                <a:gd name="T33" fmla="*/ 72 h 125"/>
                <a:gd name="T34" fmla="*/ 25 w 154"/>
                <a:gd name="T35" fmla="*/ 72 h 125"/>
                <a:gd name="T36" fmla="*/ 23 w 154"/>
                <a:gd name="T37" fmla="*/ 71 h 125"/>
                <a:gd name="T38" fmla="*/ 20 w 154"/>
                <a:gd name="T39" fmla="*/ 73 h 125"/>
                <a:gd name="T40" fmla="*/ 18 w 154"/>
                <a:gd name="T41" fmla="*/ 88 h 125"/>
                <a:gd name="T42" fmla="*/ 6 w 154"/>
                <a:gd name="T43" fmla="*/ 102 h 125"/>
                <a:gd name="T44" fmla="*/ 2 w 154"/>
                <a:gd name="T45" fmla="*/ 109 h 125"/>
                <a:gd name="T46" fmla="*/ 4 w 154"/>
                <a:gd name="T47" fmla="*/ 109 h 125"/>
                <a:gd name="T48" fmla="*/ 7 w 154"/>
                <a:gd name="T49" fmla="*/ 109 h 125"/>
                <a:gd name="T50" fmla="*/ 10 w 154"/>
                <a:gd name="T51" fmla="*/ 110 h 125"/>
                <a:gd name="T52" fmla="*/ 15 w 154"/>
                <a:gd name="T53" fmla="*/ 112 h 125"/>
                <a:gd name="T54" fmla="*/ 18 w 154"/>
                <a:gd name="T55" fmla="*/ 111 h 125"/>
                <a:gd name="T56" fmla="*/ 20 w 154"/>
                <a:gd name="T57" fmla="*/ 111 h 125"/>
                <a:gd name="T58" fmla="*/ 28 w 154"/>
                <a:gd name="T59" fmla="*/ 115 h 125"/>
                <a:gd name="T60" fmla="*/ 53 w 154"/>
                <a:gd name="T61" fmla="*/ 123 h 125"/>
                <a:gd name="T62" fmla="*/ 59 w 154"/>
                <a:gd name="T63" fmla="*/ 125 h 125"/>
                <a:gd name="T64" fmla="*/ 60 w 154"/>
                <a:gd name="T65" fmla="*/ 119 h 125"/>
                <a:gd name="T66" fmla="*/ 60 w 154"/>
                <a:gd name="T67" fmla="*/ 115 h 125"/>
                <a:gd name="T68" fmla="*/ 43 w 154"/>
                <a:gd name="T69" fmla="*/ 104 h 125"/>
                <a:gd name="T70" fmla="*/ 44 w 154"/>
                <a:gd name="T71" fmla="*/ 90 h 125"/>
                <a:gd name="T72" fmla="*/ 48 w 154"/>
                <a:gd name="T73" fmla="*/ 76 h 125"/>
                <a:gd name="T74" fmla="*/ 52 w 154"/>
                <a:gd name="T75" fmla="*/ 70 h 125"/>
                <a:gd name="T76" fmla="*/ 58 w 154"/>
                <a:gd name="T77" fmla="*/ 62 h 125"/>
                <a:gd name="T78" fmla="*/ 63 w 154"/>
                <a:gd name="T79" fmla="*/ 48 h 125"/>
                <a:gd name="T80" fmla="*/ 88 w 154"/>
                <a:gd name="T81" fmla="*/ 40 h 125"/>
                <a:gd name="T82" fmla="*/ 105 w 154"/>
                <a:gd name="T83" fmla="*/ 28 h 125"/>
                <a:gd name="T84" fmla="*/ 120 w 154"/>
                <a:gd name="T85" fmla="*/ 22 h 125"/>
                <a:gd name="T86" fmla="*/ 147 w 154"/>
                <a:gd name="T87" fmla="*/ 15 h 125"/>
                <a:gd name="T88" fmla="*/ 152 w 154"/>
                <a:gd name="T89" fmla="*/ 11 h 125"/>
                <a:gd name="T90" fmla="*/ 152 w 154"/>
                <a:gd name="T91" fmla="*/ 11 h 125"/>
                <a:gd name="T92" fmla="*/ 153 w 154"/>
                <a:gd name="T93" fmla="*/ 2 h 125"/>
                <a:gd name="T94" fmla="*/ 143 w 154"/>
                <a:gd name="T9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" h="125">
                  <a:moveTo>
                    <a:pt x="143" y="0"/>
                  </a:moveTo>
                  <a:cubicBezTo>
                    <a:pt x="138" y="0"/>
                    <a:pt x="132" y="1"/>
                    <a:pt x="130" y="3"/>
                  </a:cubicBezTo>
                  <a:cubicBezTo>
                    <a:pt x="125" y="6"/>
                    <a:pt x="124" y="7"/>
                    <a:pt x="120" y="9"/>
                  </a:cubicBezTo>
                  <a:cubicBezTo>
                    <a:pt x="117" y="12"/>
                    <a:pt x="107" y="13"/>
                    <a:pt x="105" y="13"/>
                  </a:cubicBezTo>
                  <a:cubicBezTo>
                    <a:pt x="104" y="13"/>
                    <a:pt x="95" y="12"/>
                    <a:pt x="88" y="12"/>
                  </a:cubicBezTo>
                  <a:cubicBezTo>
                    <a:pt x="85" y="12"/>
                    <a:pt x="82" y="13"/>
                    <a:pt x="81" y="13"/>
                  </a:cubicBezTo>
                  <a:cubicBezTo>
                    <a:pt x="77" y="15"/>
                    <a:pt x="61" y="28"/>
                    <a:pt x="58" y="30"/>
                  </a:cubicBezTo>
                  <a:cubicBezTo>
                    <a:pt x="57" y="31"/>
                    <a:pt x="52" y="32"/>
                    <a:pt x="48" y="32"/>
                  </a:cubicBezTo>
                  <a:cubicBezTo>
                    <a:pt x="47" y="32"/>
                    <a:pt x="46" y="32"/>
                    <a:pt x="45" y="32"/>
                  </a:cubicBezTo>
                  <a:cubicBezTo>
                    <a:pt x="43" y="32"/>
                    <a:pt x="42" y="32"/>
                    <a:pt x="41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2"/>
                    <a:pt x="40" y="41"/>
                    <a:pt x="40" y="41"/>
                  </a:cubicBezTo>
                  <a:cubicBezTo>
                    <a:pt x="40" y="41"/>
                    <a:pt x="41" y="49"/>
                    <a:pt x="41" y="52"/>
                  </a:cubicBezTo>
                  <a:cubicBezTo>
                    <a:pt x="42" y="55"/>
                    <a:pt x="28" y="57"/>
                    <a:pt x="24" y="58"/>
                  </a:cubicBezTo>
                  <a:cubicBezTo>
                    <a:pt x="19" y="59"/>
                    <a:pt x="24" y="62"/>
                    <a:pt x="27" y="64"/>
                  </a:cubicBezTo>
                  <a:cubicBezTo>
                    <a:pt x="29" y="67"/>
                    <a:pt x="30" y="67"/>
                    <a:pt x="32" y="67"/>
                  </a:cubicBezTo>
                  <a:cubicBezTo>
                    <a:pt x="33" y="68"/>
                    <a:pt x="30" y="72"/>
                    <a:pt x="26" y="72"/>
                  </a:cubicBezTo>
                  <a:cubicBezTo>
                    <a:pt x="26" y="72"/>
                    <a:pt x="26" y="72"/>
                    <a:pt x="25" y="72"/>
                  </a:cubicBezTo>
                  <a:cubicBezTo>
                    <a:pt x="24" y="71"/>
                    <a:pt x="24" y="71"/>
                    <a:pt x="23" y="71"/>
                  </a:cubicBezTo>
                  <a:cubicBezTo>
                    <a:pt x="21" y="71"/>
                    <a:pt x="20" y="73"/>
                    <a:pt x="20" y="73"/>
                  </a:cubicBezTo>
                  <a:cubicBezTo>
                    <a:pt x="20" y="73"/>
                    <a:pt x="19" y="80"/>
                    <a:pt x="18" y="88"/>
                  </a:cubicBezTo>
                  <a:cubicBezTo>
                    <a:pt x="17" y="97"/>
                    <a:pt x="18" y="88"/>
                    <a:pt x="6" y="102"/>
                  </a:cubicBezTo>
                  <a:cubicBezTo>
                    <a:pt x="1" y="108"/>
                    <a:pt x="0" y="109"/>
                    <a:pt x="2" y="109"/>
                  </a:cubicBezTo>
                  <a:cubicBezTo>
                    <a:pt x="2" y="109"/>
                    <a:pt x="3" y="109"/>
                    <a:pt x="4" y="109"/>
                  </a:cubicBezTo>
                  <a:cubicBezTo>
                    <a:pt x="5" y="109"/>
                    <a:pt x="6" y="109"/>
                    <a:pt x="7" y="109"/>
                  </a:cubicBezTo>
                  <a:cubicBezTo>
                    <a:pt x="8" y="109"/>
                    <a:pt x="9" y="109"/>
                    <a:pt x="10" y="110"/>
                  </a:cubicBezTo>
                  <a:cubicBezTo>
                    <a:pt x="11" y="111"/>
                    <a:pt x="13" y="112"/>
                    <a:pt x="15" y="112"/>
                  </a:cubicBezTo>
                  <a:cubicBezTo>
                    <a:pt x="16" y="112"/>
                    <a:pt x="17" y="111"/>
                    <a:pt x="18" y="111"/>
                  </a:cubicBezTo>
                  <a:cubicBezTo>
                    <a:pt x="18" y="111"/>
                    <a:pt x="19" y="111"/>
                    <a:pt x="20" y="111"/>
                  </a:cubicBezTo>
                  <a:cubicBezTo>
                    <a:pt x="23" y="111"/>
                    <a:pt x="26" y="112"/>
                    <a:pt x="28" y="115"/>
                  </a:cubicBezTo>
                  <a:cubicBezTo>
                    <a:pt x="32" y="123"/>
                    <a:pt x="40" y="120"/>
                    <a:pt x="53" y="123"/>
                  </a:cubicBezTo>
                  <a:cubicBezTo>
                    <a:pt x="55" y="124"/>
                    <a:pt x="57" y="125"/>
                    <a:pt x="59" y="125"/>
                  </a:cubicBezTo>
                  <a:cubicBezTo>
                    <a:pt x="63" y="125"/>
                    <a:pt x="58" y="120"/>
                    <a:pt x="60" y="119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60" y="115"/>
                    <a:pt x="48" y="110"/>
                    <a:pt x="43" y="104"/>
                  </a:cubicBezTo>
                  <a:cubicBezTo>
                    <a:pt x="38" y="98"/>
                    <a:pt x="41" y="91"/>
                    <a:pt x="44" y="90"/>
                  </a:cubicBezTo>
                  <a:cubicBezTo>
                    <a:pt x="46" y="88"/>
                    <a:pt x="48" y="76"/>
                    <a:pt x="48" y="76"/>
                  </a:cubicBezTo>
                  <a:cubicBezTo>
                    <a:pt x="48" y="76"/>
                    <a:pt x="52" y="72"/>
                    <a:pt x="52" y="70"/>
                  </a:cubicBezTo>
                  <a:cubicBezTo>
                    <a:pt x="51" y="68"/>
                    <a:pt x="56" y="64"/>
                    <a:pt x="58" y="62"/>
                  </a:cubicBezTo>
                  <a:cubicBezTo>
                    <a:pt x="60" y="60"/>
                    <a:pt x="60" y="54"/>
                    <a:pt x="63" y="48"/>
                  </a:cubicBezTo>
                  <a:cubicBezTo>
                    <a:pt x="67" y="43"/>
                    <a:pt x="75" y="43"/>
                    <a:pt x="88" y="40"/>
                  </a:cubicBezTo>
                  <a:cubicBezTo>
                    <a:pt x="102" y="38"/>
                    <a:pt x="95" y="31"/>
                    <a:pt x="105" y="28"/>
                  </a:cubicBezTo>
                  <a:cubicBezTo>
                    <a:pt x="116" y="26"/>
                    <a:pt x="115" y="23"/>
                    <a:pt x="120" y="22"/>
                  </a:cubicBezTo>
                  <a:cubicBezTo>
                    <a:pt x="125" y="21"/>
                    <a:pt x="142" y="19"/>
                    <a:pt x="147" y="15"/>
                  </a:cubicBezTo>
                  <a:cubicBezTo>
                    <a:pt x="150" y="11"/>
                    <a:pt x="151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4" y="5"/>
                    <a:pt x="153" y="2"/>
                  </a:cubicBezTo>
                  <a:cubicBezTo>
                    <a:pt x="153" y="1"/>
                    <a:pt x="149" y="0"/>
                    <a:pt x="14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2" name="Freeform 89"/>
            <p:cNvSpPr/>
            <p:nvPr/>
          </p:nvSpPr>
          <p:spPr bwMode="auto">
            <a:xfrm>
              <a:off x="-7027861" y="-153241"/>
              <a:ext cx="144463" cy="53975"/>
            </a:xfrm>
            <a:custGeom>
              <a:avLst/>
              <a:gdLst>
                <a:gd name="T0" fmla="*/ 32 w 68"/>
                <a:gd name="T1" fmla="*/ 0 h 25"/>
                <a:gd name="T2" fmla="*/ 17 w 68"/>
                <a:gd name="T3" fmla="*/ 5 h 25"/>
                <a:gd name="T4" fmla="*/ 11 w 68"/>
                <a:gd name="T5" fmla="*/ 9 h 25"/>
                <a:gd name="T6" fmla="*/ 11 w 68"/>
                <a:gd name="T7" fmla="*/ 4 h 25"/>
                <a:gd name="T8" fmla="*/ 7 w 68"/>
                <a:gd name="T9" fmla="*/ 4 h 25"/>
                <a:gd name="T10" fmla="*/ 4 w 68"/>
                <a:gd name="T11" fmla="*/ 5 h 25"/>
                <a:gd name="T12" fmla="*/ 3 w 68"/>
                <a:gd name="T13" fmla="*/ 11 h 25"/>
                <a:gd name="T14" fmla="*/ 17 w 68"/>
                <a:gd name="T15" fmla="*/ 17 h 25"/>
                <a:gd name="T16" fmla="*/ 22 w 68"/>
                <a:gd name="T17" fmla="*/ 17 h 25"/>
                <a:gd name="T18" fmla="*/ 29 w 68"/>
                <a:gd name="T19" fmla="*/ 16 h 25"/>
                <a:gd name="T20" fmla="*/ 41 w 68"/>
                <a:gd name="T21" fmla="*/ 22 h 25"/>
                <a:gd name="T22" fmla="*/ 50 w 68"/>
                <a:gd name="T23" fmla="*/ 25 h 25"/>
                <a:gd name="T24" fmla="*/ 52 w 68"/>
                <a:gd name="T25" fmla="*/ 25 h 25"/>
                <a:gd name="T26" fmla="*/ 55 w 68"/>
                <a:gd name="T27" fmla="*/ 25 h 25"/>
                <a:gd name="T28" fmla="*/ 61 w 68"/>
                <a:gd name="T29" fmla="*/ 25 h 25"/>
                <a:gd name="T30" fmla="*/ 61 w 68"/>
                <a:gd name="T31" fmla="*/ 20 h 25"/>
                <a:gd name="T32" fmla="*/ 64 w 68"/>
                <a:gd name="T33" fmla="*/ 9 h 25"/>
                <a:gd name="T34" fmla="*/ 48 w 68"/>
                <a:gd name="T35" fmla="*/ 0 h 25"/>
                <a:gd name="T36" fmla="*/ 41 w 68"/>
                <a:gd name="T37" fmla="*/ 4 h 25"/>
                <a:gd name="T38" fmla="*/ 39 w 68"/>
                <a:gd name="T39" fmla="*/ 5 h 25"/>
                <a:gd name="T40" fmla="*/ 37 w 68"/>
                <a:gd name="T41" fmla="*/ 1 h 25"/>
                <a:gd name="T42" fmla="*/ 32 w 68"/>
                <a:gd name="T4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25">
                  <a:moveTo>
                    <a:pt x="32" y="0"/>
                  </a:moveTo>
                  <a:cubicBezTo>
                    <a:pt x="28" y="0"/>
                    <a:pt x="23" y="1"/>
                    <a:pt x="17" y="5"/>
                  </a:cubicBezTo>
                  <a:cubicBezTo>
                    <a:pt x="13" y="8"/>
                    <a:pt x="11" y="9"/>
                    <a:pt x="11" y="9"/>
                  </a:cubicBezTo>
                  <a:cubicBezTo>
                    <a:pt x="11" y="9"/>
                    <a:pt x="15" y="5"/>
                    <a:pt x="11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6" y="4"/>
                    <a:pt x="6" y="4"/>
                    <a:pt x="4" y="5"/>
                  </a:cubicBezTo>
                  <a:cubicBezTo>
                    <a:pt x="0" y="6"/>
                    <a:pt x="0" y="6"/>
                    <a:pt x="3" y="11"/>
                  </a:cubicBezTo>
                  <a:cubicBezTo>
                    <a:pt x="6" y="15"/>
                    <a:pt x="9" y="17"/>
                    <a:pt x="17" y="17"/>
                  </a:cubicBezTo>
                  <a:cubicBezTo>
                    <a:pt x="18" y="17"/>
                    <a:pt x="20" y="17"/>
                    <a:pt x="22" y="17"/>
                  </a:cubicBezTo>
                  <a:cubicBezTo>
                    <a:pt x="25" y="17"/>
                    <a:pt x="27" y="16"/>
                    <a:pt x="29" y="16"/>
                  </a:cubicBezTo>
                  <a:cubicBezTo>
                    <a:pt x="33" y="16"/>
                    <a:pt x="34" y="18"/>
                    <a:pt x="41" y="22"/>
                  </a:cubicBezTo>
                  <a:cubicBezTo>
                    <a:pt x="46" y="25"/>
                    <a:pt x="48" y="25"/>
                    <a:pt x="50" y="25"/>
                  </a:cubicBezTo>
                  <a:cubicBezTo>
                    <a:pt x="51" y="25"/>
                    <a:pt x="51" y="25"/>
                    <a:pt x="52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6" y="25"/>
                    <a:pt x="58" y="25"/>
                    <a:pt x="61" y="2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59" y="13"/>
                    <a:pt x="64" y="9"/>
                  </a:cubicBezTo>
                  <a:cubicBezTo>
                    <a:pt x="68" y="6"/>
                    <a:pt x="48" y="0"/>
                    <a:pt x="48" y="0"/>
                  </a:cubicBezTo>
                  <a:cubicBezTo>
                    <a:pt x="48" y="0"/>
                    <a:pt x="47" y="2"/>
                    <a:pt x="41" y="4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6" y="5"/>
                    <a:pt x="37" y="1"/>
                    <a:pt x="37" y="1"/>
                  </a:cubicBezTo>
                  <a:cubicBezTo>
                    <a:pt x="37" y="1"/>
                    <a:pt x="35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3" name="Freeform 90"/>
            <p:cNvSpPr/>
            <p:nvPr/>
          </p:nvSpPr>
          <p:spPr bwMode="auto">
            <a:xfrm>
              <a:off x="-6877048" y="-135779"/>
              <a:ext cx="61913" cy="25400"/>
            </a:xfrm>
            <a:custGeom>
              <a:avLst/>
              <a:gdLst>
                <a:gd name="T0" fmla="*/ 13 w 29"/>
                <a:gd name="T1" fmla="*/ 0 h 12"/>
                <a:gd name="T2" fmla="*/ 12 w 29"/>
                <a:gd name="T3" fmla="*/ 5 h 12"/>
                <a:gd name="T4" fmla="*/ 8 w 29"/>
                <a:gd name="T5" fmla="*/ 5 h 12"/>
                <a:gd name="T6" fmla="*/ 5 w 29"/>
                <a:gd name="T7" fmla="*/ 6 h 12"/>
                <a:gd name="T8" fmla="*/ 1 w 29"/>
                <a:gd name="T9" fmla="*/ 9 h 12"/>
                <a:gd name="T10" fmla="*/ 9 w 29"/>
                <a:gd name="T11" fmla="*/ 12 h 12"/>
                <a:gd name="T12" fmla="*/ 21 w 29"/>
                <a:gd name="T13" fmla="*/ 10 h 12"/>
                <a:gd name="T14" fmla="*/ 27 w 29"/>
                <a:gd name="T15" fmla="*/ 7 h 12"/>
                <a:gd name="T16" fmla="*/ 24 w 29"/>
                <a:gd name="T17" fmla="*/ 2 h 12"/>
                <a:gd name="T18" fmla="*/ 13 w 29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2">
                  <a:moveTo>
                    <a:pt x="13" y="0"/>
                  </a:moveTo>
                  <a:cubicBezTo>
                    <a:pt x="13" y="0"/>
                    <a:pt x="14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2" y="9"/>
                    <a:pt x="2" y="7"/>
                    <a:pt x="1" y="9"/>
                  </a:cubicBezTo>
                  <a:cubicBezTo>
                    <a:pt x="0" y="12"/>
                    <a:pt x="9" y="12"/>
                    <a:pt x="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5" y="7"/>
                    <a:pt x="27" y="7"/>
                  </a:cubicBezTo>
                  <a:cubicBezTo>
                    <a:pt x="29" y="7"/>
                    <a:pt x="26" y="3"/>
                    <a:pt x="24" y="2"/>
                  </a:cubicBezTo>
                  <a:cubicBezTo>
                    <a:pt x="23" y="2"/>
                    <a:pt x="13" y="0"/>
                    <a:pt x="13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4" name="Freeform 91"/>
            <p:cNvSpPr/>
            <p:nvPr/>
          </p:nvSpPr>
          <p:spPr bwMode="auto">
            <a:xfrm>
              <a:off x="-6850061" y="-191341"/>
              <a:ext cx="93663" cy="50800"/>
            </a:xfrm>
            <a:custGeom>
              <a:avLst/>
              <a:gdLst>
                <a:gd name="T0" fmla="*/ 26 w 44"/>
                <a:gd name="T1" fmla="*/ 0 h 24"/>
                <a:gd name="T2" fmla="*/ 21 w 44"/>
                <a:gd name="T3" fmla="*/ 3 h 24"/>
                <a:gd name="T4" fmla="*/ 18 w 44"/>
                <a:gd name="T5" fmla="*/ 6 h 24"/>
                <a:gd name="T6" fmla="*/ 15 w 44"/>
                <a:gd name="T7" fmla="*/ 10 h 24"/>
                <a:gd name="T8" fmla="*/ 11 w 44"/>
                <a:gd name="T9" fmla="*/ 15 h 24"/>
                <a:gd name="T10" fmla="*/ 1 w 44"/>
                <a:gd name="T11" fmla="*/ 19 h 24"/>
                <a:gd name="T12" fmla="*/ 1 w 44"/>
                <a:gd name="T13" fmla="*/ 22 h 24"/>
                <a:gd name="T14" fmla="*/ 4 w 44"/>
                <a:gd name="T15" fmla="*/ 21 h 24"/>
                <a:gd name="T16" fmla="*/ 9 w 44"/>
                <a:gd name="T17" fmla="*/ 21 h 24"/>
                <a:gd name="T18" fmla="*/ 13 w 44"/>
                <a:gd name="T19" fmla="*/ 21 h 24"/>
                <a:gd name="T20" fmla="*/ 19 w 44"/>
                <a:gd name="T21" fmla="*/ 24 h 24"/>
                <a:gd name="T22" fmla="*/ 21 w 44"/>
                <a:gd name="T23" fmla="*/ 24 h 24"/>
                <a:gd name="T24" fmla="*/ 30 w 44"/>
                <a:gd name="T25" fmla="*/ 23 h 24"/>
                <a:gd name="T26" fmla="*/ 33 w 44"/>
                <a:gd name="T27" fmla="*/ 21 h 24"/>
                <a:gd name="T28" fmla="*/ 40 w 44"/>
                <a:gd name="T29" fmla="*/ 20 h 24"/>
                <a:gd name="T30" fmla="*/ 33 w 44"/>
                <a:gd name="T31" fmla="*/ 15 h 24"/>
                <a:gd name="T32" fmla="*/ 33 w 44"/>
                <a:gd name="T33" fmla="*/ 11 h 24"/>
                <a:gd name="T34" fmla="*/ 34 w 44"/>
                <a:gd name="T35" fmla="*/ 3 h 24"/>
                <a:gd name="T36" fmla="*/ 27 w 44"/>
                <a:gd name="T37" fmla="*/ 0 h 24"/>
                <a:gd name="T38" fmla="*/ 26 w 44"/>
                <a:gd name="T3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24">
                  <a:moveTo>
                    <a:pt x="26" y="0"/>
                  </a:moveTo>
                  <a:cubicBezTo>
                    <a:pt x="23" y="0"/>
                    <a:pt x="21" y="3"/>
                    <a:pt x="21" y="3"/>
                  </a:cubicBezTo>
                  <a:cubicBezTo>
                    <a:pt x="21" y="3"/>
                    <a:pt x="21" y="3"/>
                    <a:pt x="18" y="6"/>
                  </a:cubicBezTo>
                  <a:cubicBezTo>
                    <a:pt x="14" y="8"/>
                    <a:pt x="18" y="7"/>
                    <a:pt x="15" y="10"/>
                  </a:cubicBezTo>
                  <a:cubicBezTo>
                    <a:pt x="13" y="13"/>
                    <a:pt x="11" y="13"/>
                    <a:pt x="11" y="15"/>
                  </a:cubicBezTo>
                  <a:cubicBezTo>
                    <a:pt x="10" y="16"/>
                    <a:pt x="4" y="14"/>
                    <a:pt x="1" y="19"/>
                  </a:cubicBezTo>
                  <a:cubicBezTo>
                    <a:pt x="0" y="21"/>
                    <a:pt x="1" y="22"/>
                    <a:pt x="1" y="22"/>
                  </a:cubicBezTo>
                  <a:cubicBezTo>
                    <a:pt x="2" y="22"/>
                    <a:pt x="4" y="21"/>
                    <a:pt x="4" y="21"/>
                  </a:cubicBezTo>
                  <a:cubicBezTo>
                    <a:pt x="4" y="21"/>
                    <a:pt x="6" y="21"/>
                    <a:pt x="9" y="21"/>
                  </a:cubicBezTo>
                  <a:cubicBezTo>
                    <a:pt x="10" y="21"/>
                    <a:pt x="12" y="21"/>
                    <a:pt x="13" y="21"/>
                  </a:cubicBezTo>
                  <a:cubicBezTo>
                    <a:pt x="16" y="21"/>
                    <a:pt x="16" y="23"/>
                    <a:pt x="19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4" y="24"/>
                    <a:pt x="29" y="23"/>
                    <a:pt x="30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7" y="21"/>
                    <a:pt x="40" y="20"/>
                  </a:cubicBezTo>
                  <a:cubicBezTo>
                    <a:pt x="44" y="19"/>
                    <a:pt x="33" y="15"/>
                    <a:pt x="33" y="15"/>
                  </a:cubicBezTo>
                  <a:cubicBezTo>
                    <a:pt x="33" y="15"/>
                    <a:pt x="31" y="11"/>
                    <a:pt x="33" y="11"/>
                  </a:cubicBezTo>
                  <a:cubicBezTo>
                    <a:pt x="35" y="11"/>
                    <a:pt x="34" y="3"/>
                    <a:pt x="34" y="3"/>
                  </a:cubicBezTo>
                  <a:cubicBezTo>
                    <a:pt x="34" y="3"/>
                    <a:pt x="31" y="1"/>
                    <a:pt x="27" y="0"/>
                  </a:cubicBezTo>
                  <a:cubicBezTo>
                    <a:pt x="27" y="0"/>
                    <a:pt x="27" y="0"/>
                    <a:pt x="26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5" name="Freeform 92"/>
            <p:cNvSpPr/>
            <p:nvPr/>
          </p:nvSpPr>
          <p:spPr bwMode="auto">
            <a:xfrm>
              <a:off x="-6808786" y="-129429"/>
              <a:ext cx="57150" cy="20638"/>
            </a:xfrm>
            <a:custGeom>
              <a:avLst/>
              <a:gdLst>
                <a:gd name="T0" fmla="*/ 11 w 27"/>
                <a:gd name="T1" fmla="*/ 0 h 10"/>
                <a:gd name="T2" fmla="*/ 5 w 27"/>
                <a:gd name="T3" fmla="*/ 0 h 10"/>
                <a:gd name="T4" fmla="*/ 0 w 27"/>
                <a:gd name="T5" fmla="*/ 6 h 10"/>
                <a:gd name="T6" fmla="*/ 1 w 27"/>
                <a:gd name="T7" fmla="*/ 10 h 10"/>
                <a:gd name="T8" fmla="*/ 4 w 27"/>
                <a:gd name="T9" fmla="*/ 10 h 10"/>
                <a:gd name="T10" fmla="*/ 9 w 27"/>
                <a:gd name="T11" fmla="*/ 8 h 10"/>
                <a:gd name="T12" fmla="*/ 14 w 27"/>
                <a:gd name="T13" fmla="*/ 6 h 10"/>
                <a:gd name="T14" fmla="*/ 16 w 27"/>
                <a:gd name="T15" fmla="*/ 6 h 10"/>
                <a:gd name="T16" fmla="*/ 17 w 27"/>
                <a:gd name="T17" fmla="*/ 6 h 10"/>
                <a:gd name="T18" fmla="*/ 25 w 27"/>
                <a:gd name="T19" fmla="*/ 2 h 10"/>
                <a:gd name="T20" fmla="*/ 17 w 27"/>
                <a:gd name="T21" fmla="*/ 1 h 10"/>
                <a:gd name="T22" fmla="*/ 11 w 27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0">
                  <a:moveTo>
                    <a:pt x="11" y="0"/>
                  </a:moveTo>
                  <a:cubicBezTo>
                    <a:pt x="9" y="0"/>
                    <a:pt x="7" y="0"/>
                    <a:pt x="5" y="0"/>
                  </a:cubicBezTo>
                  <a:cubicBezTo>
                    <a:pt x="1" y="1"/>
                    <a:pt x="0" y="6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6" y="10"/>
                    <a:pt x="7" y="9"/>
                    <a:pt x="9" y="8"/>
                  </a:cubicBezTo>
                  <a:cubicBezTo>
                    <a:pt x="11" y="7"/>
                    <a:pt x="12" y="6"/>
                    <a:pt x="14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1" y="6"/>
                    <a:pt x="27" y="2"/>
                    <a:pt x="25" y="2"/>
                  </a:cubicBezTo>
                  <a:cubicBezTo>
                    <a:pt x="23" y="2"/>
                    <a:pt x="19" y="2"/>
                    <a:pt x="17" y="1"/>
                  </a:cubicBezTo>
                  <a:cubicBezTo>
                    <a:pt x="16" y="0"/>
                    <a:pt x="14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6" name="Freeform 93"/>
            <p:cNvSpPr/>
            <p:nvPr/>
          </p:nvSpPr>
          <p:spPr bwMode="auto">
            <a:xfrm>
              <a:off x="-6746873" y="-159591"/>
              <a:ext cx="50800" cy="44450"/>
            </a:xfrm>
            <a:custGeom>
              <a:avLst/>
              <a:gdLst>
                <a:gd name="T0" fmla="*/ 14 w 24"/>
                <a:gd name="T1" fmla="*/ 0 h 21"/>
                <a:gd name="T2" fmla="*/ 13 w 24"/>
                <a:gd name="T3" fmla="*/ 0 h 21"/>
                <a:gd name="T4" fmla="*/ 6 w 24"/>
                <a:gd name="T5" fmla="*/ 9 h 21"/>
                <a:gd name="T6" fmla="*/ 2 w 24"/>
                <a:gd name="T7" fmla="*/ 8 h 21"/>
                <a:gd name="T8" fmla="*/ 1 w 24"/>
                <a:gd name="T9" fmla="*/ 10 h 21"/>
                <a:gd name="T10" fmla="*/ 7 w 24"/>
                <a:gd name="T11" fmla="*/ 16 h 21"/>
                <a:gd name="T12" fmla="*/ 7 w 24"/>
                <a:gd name="T13" fmla="*/ 17 h 21"/>
                <a:gd name="T14" fmla="*/ 8 w 24"/>
                <a:gd name="T15" fmla="*/ 21 h 21"/>
                <a:gd name="T16" fmla="*/ 11 w 24"/>
                <a:gd name="T17" fmla="*/ 20 h 21"/>
                <a:gd name="T18" fmla="*/ 19 w 24"/>
                <a:gd name="T19" fmla="*/ 15 h 21"/>
                <a:gd name="T20" fmla="*/ 24 w 24"/>
                <a:gd name="T21" fmla="*/ 9 h 21"/>
                <a:gd name="T22" fmla="*/ 18 w 24"/>
                <a:gd name="T23" fmla="*/ 3 h 21"/>
                <a:gd name="T24" fmla="*/ 14 w 24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21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7" y="0"/>
                    <a:pt x="6" y="9"/>
                    <a:pt x="6" y="9"/>
                  </a:cubicBezTo>
                  <a:cubicBezTo>
                    <a:pt x="6" y="9"/>
                    <a:pt x="4" y="8"/>
                    <a:pt x="2" y="8"/>
                  </a:cubicBezTo>
                  <a:cubicBezTo>
                    <a:pt x="1" y="8"/>
                    <a:pt x="0" y="8"/>
                    <a:pt x="1" y="10"/>
                  </a:cubicBezTo>
                  <a:cubicBezTo>
                    <a:pt x="2" y="14"/>
                    <a:pt x="7" y="16"/>
                    <a:pt x="7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21"/>
                    <a:pt x="8" y="21"/>
                  </a:cubicBezTo>
                  <a:cubicBezTo>
                    <a:pt x="9" y="21"/>
                    <a:pt x="10" y="21"/>
                    <a:pt x="11" y="20"/>
                  </a:cubicBezTo>
                  <a:cubicBezTo>
                    <a:pt x="17" y="16"/>
                    <a:pt x="17" y="15"/>
                    <a:pt x="19" y="15"/>
                  </a:cubicBezTo>
                  <a:cubicBezTo>
                    <a:pt x="21" y="14"/>
                    <a:pt x="24" y="9"/>
                    <a:pt x="24" y="9"/>
                  </a:cubicBezTo>
                  <a:cubicBezTo>
                    <a:pt x="24" y="9"/>
                    <a:pt x="20" y="5"/>
                    <a:pt x="18" y="3"/>
                  </a:cubicBezTo>
                  <a:cubicBezTo>
                    <a:pt x="16" y="1"/>
                    <a:pt x="18" y="0"/>
                    <a:pt x="14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7" name="Freeform 94"/>
            <p:cNvSpPr/>
            <p:nvPr/>
          </p:nvSpPr>
          <p:spPr bwMode="auto">
            <a:xfrm>
              <a:off x="-6783386" y="-110379"/>
              <a:ext cx="44450" cy="14288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6 w 21"/>
                <a:gd name="T5" fmla="*/ 7 h 7"/>
                <a:gd name="T6" fmla="*/ 20 w 21"/>
                <a:gd name="T7" fmla="*/ 5 h 7"/>
                <a:gd name="T8" fmla="*/ 15 w 21"/>
                <a:gd name="T9" fmla="*/ 1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1"/>
                    <a:pt x="0" y="3"/>
                    <a:pt x="4" y="5"/>
                  </a:cubicBezTo>
                  <a:cubicBezTo>
                    <a:pt x="8" y="7"/>
                    <a:pt x="14" y="7"/>
                    <a:pt x="16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8" name="Freeform 95"/>
            <p:cNvSpPr/>
            <p:nvPr/>
          </p:nvSpPr>
          <p:spPr bwMode="auto">
            <a:xfrm>
              <a:off x="-6783386" y="-208804"/>
              <a:ext cx="26988" cy="17463"/>
            </a:xfrm>
            <a:custGeom>
              <a:avLst/>
              <a:gdLst>
                <a:gd name="T0" fmla="*/ 7 w 13"/>
                <a:gd name="T1" fmla="*/ 0 h 8"/>
                <a:gd name="T2" fmla="*/ 1 w 13"/>
                <a:gd name="T3" fmla="*/ 4 h 8"/>
                <a:gd name="T4" fmla="*/ 9 w 13"/>
                <a:gd name="T5" fmla="*/ 8 h 8"/>
                <a:gd name="T6" fmla="*/ 12 w 13"/>
                <a:gd name="T7" fmla="*/ 1 h 8"/>
                <a:gd name="T8" fmla="*/ 8 w 13"/>
                <a:gd name="T9" fmla="*/ 0 h 8"/>
                <a:gd name="T10" fmla="*/ 7 w 13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7" y="0"/>
                  </a:moveTo>
                  <a:cubicBezTo>
                    <a:pt x="5" y="0"/>
                    <a:pt x="1" y="2"/>
                    <a:pt x="1" y="4"/>
                  </a:cubicBezTo>
                  <a:cubicBezTo>
                    <a:pt x="0" y="5"/>
                    <a:pt x="9" y="8"/>
                    <a:pt x="9" y="8"/>
                  </a:cubicBezTo>
                  <a:cubicBezTo>
                    <a:pt x="9" y="8"/>
                    <a:pt x="12" y="3"/>
                    <a:pt x="12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9" name="Freeform 96"/>
            <p:cNvSpPr/>
            <p:nvPr/>
          </p:nvSpPr>
          <p:spPr bwMode="auto">
            <a:xfrm>
              <a:off x="-6702423" y="-184991"/>
              <a:ext cx="60325" cy="47625"/>
            </a:xfrm>
            <a:custGeom>
              <a:avLst/>
              <a:gdLst>
                <a:gd name="T0" fmla="*/ 18 w 29"/>
                <a:gd name="T1" fmla="*/ 0 h 22"/>
                <a:gd name="T2" fmla="*/ 17 w 29"/>
                <a:gd name="T3" fmla="*/ 0 h 22"/>
                <a:gd name="T4" fmla="*/ 11 w 29"/>
                <a:gd name="T5" fmla="*/ 10 h 22"/>
                <a:gd name="T6" fmla="*/ 3 w 29"/>
                <a:gd name="T7" fmla="*/ 12 h 22"/>
                <a:gd name="T8" fmla="*/ 5 w 29"/>
                <a:gd name="T9" fmla="*/ 18 h 22"/>
                <a:gd name="T10" fmla="*/ 10 w 29"/>
                <a:gd name="T11" fmla="*/ 22 h 22"/>
                <a:gd name="T12" fmla="*/ 10 w 29"/>
                <a:gd name="T13" fmla="*/ 22 h 22"/>
                <a:gd name="T14" fmla="*/ 16 w 29"/>
                <a:gd name="T15" fmla="*/ 21 h 22"/>
                <a:gd name="T16" fmla="*/ 19 w 29"/>
                <a:gd name="T17" fmla="*/ 18 h 22"/>
                <a:gd name="T18" fmla="*/ 29 w 29"/>
                <a:gd name="T19" fmla="*/ 11 h 22"/>
                <a:gd name="T20" fmla="*/ 26 w 29"/>
                <a:gd name="T21" fmla="*/ 7 h 22"/>
                <a:gd name="T22" fmla="*/ 18 w 29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2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3" y="9"/>
                    <a:pt x="11" y="10"/>
                  </a:cubicBezTo>
                  <a:cubicBezTo>
                    <a:pt x="10" y="11"/>
                    <a:pt x="6" y="12"/>
                    <a:pt x="3" y="12"/>
                  </a:cubicBezTo>
                  <a:cubicBezTo>
                    <a:pt x="0" y="12"/>
                    <a:pt x="3" y="17"/>
                    <a:pt x="5" y="18"/>
                  </a:cubicBezTo>
                  <a:cubicBezTo>
                    <a:pt x="7" y="18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6" y="21"/>
                    <a:pt x="16" y="21"/>
                  </a:cubicBezTo>
                  <a:cubicBezTo>
                    <a:pt x="15" y="21"/>
                    <a:pt x="15" y="20"/>
                    <a:pt x="19" y="18"/>
                  </a:cubicBezTo>
                  <a:cubicBezTo>
                    <a:pt x="22" y="17"/>
                    <a:pt x="29" y="13"/>
                    <a:pt x="29" y="11"/>
                  </a:cubicBezTo>
                  <a:cubicBezTo>
                    <a:pt x="29" y="10"/>
                    <a:pt x="28" y="9"/>
                    <a:pt x="26" y="7"/>
                  </a:cubicBezTo>
                  <a:cubicBezTo>
                    <a:pt x="24" y="5"/>
                    <a:pt x="20" y="0"/>
                    <a:pt x="1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0" name="Freeform 97"/>
            <p:cNvSpPr/>
            <p:nvPr/>
          </p:nvSpPr>
          <p:spPr bwMode="auto">
            <a:xfrm>
              <a:off x="-6175373" y="-165941"/>
              <a:ext cx="193675" cy="130175"/>
            </a:xfrm>
            <a:custGeom>
              <a:avLst/>
              <a:gdLst>
                <a:gd name="T0" fmla="*/ 35 w 91"/>
                <a:gd name="T1" fmla="*/ 0 h 61"/>
                <a:gd name="T2" fmla="*/ 35 w 91"/>
                <a:gd name="T3" fmla="*/ 0 h 61"/>
                <a:gd name="T4" fmla="*/ 29 w 91"/>
                <a:gd name="T5" fmla="*/ 6 h 61"/>
                <a:gd name="T6" fmla="*/ 13 w 91"/>
                <a:gd name="T7" fmla="*/ 15 h 61"/>
                <a:gd name="T8" fmla="*/ 8 w 91"/>
                <a:gd name="T9" fmla="*/ 19 h 61"/>
                <a:gd name="T10" fmla="*/ 7 w 91"/>
                <a:gd name="T11" fmla="*/ 29 h 61"/>
                <a:gd name="T12" fmla="*/ 7 w 91"/>
                <a:gd name="T13" fmla="*/ 32 h 61"/>
                <a:gd name="T14" fmla="*/ 6 w 91"/>
                <a:gd name="T15" fmla="*/ 32 h 61"/>
                <a:gd name="T16" fmla="*/ 6 w 91"/>
                <a:gd name="T17" fmla="*/ 32 h 61"/>
                <a:gd name="T18" fmla="*/ 3 w 91"/>
                <a:gd name="T19" fmla="*/ 33 h 61"/>
                <a:gd name="T20" fmla="*/ 2 w 91"/>
                <a:gd name="T21" fmla="*/ 43 h 61"/>
                <a:gd name="T22" fmla="*/ 8 w 91"/>
                <a:gd name="T23" fmla="*/ 38 h 61"/>
                <a:gd name="T24" fmla="*/ 22 w 91"/>
                <a:gd name="T25" fmla="*/ 47 h 61"/>
                <a:gd name="T26" fmla="*/ 26 w 91"/>
                <a:gd name="T27" fmla="*/ 49 h 61"/>
                <a:gd name="T28" fmla="*/ 23 w 91"/>
                <a:gd name="T29" fmla="*/ 41 h 61"/>
                <a:gd name="T30" fmla="*/ 28 w 91"/>
                <a:gd name="T31" fmla="*/ 39 h 61"/>
                <a:gd name="T32" fmla="*/ 36 w 91"/>
                <a:gd name="T33" fmla="*/ 49 h 61"/>
                <a:gd name="T34" fmla="*/ 39 w 91"/>
                <a:gd name="T35" fmla="*/ 53 h 61"/>
                <a:gd name="T36" fmla="*/ 40 w 91"/>
                <a:gd name="T37" fmla="*/ 52 h 61"/>
                <a:gd name="T38" fmla="*/ 43 w 91"/>
                <a:gd name="T39" fmla="*/ 50 h 61"/>
                <a:gd name="T40" fmla="*/ 44 w 91"/>
                <a:gd name="T41" fmla="*/ 50 h 61"/>
                <a:gd name="T42" fmla="*/ 55 w 91"/>
                <a:gd name="T43" fmla="*/ 55 h 61"/>
                <a:gd name="T44" fmla="*/ 66 w 91"/>
                <a:gd name="T45" fmla="*/ 60 h 61"/>
                <a:gd name="T46" fmla="*/ 66 w 91"/>
                <a:gd name="T47" fmla="*/ 61 h 61"/>
                <a:gd name="T48" fmla="*/ 72 w 91"/>
                <a:gd name="T49" fmla="*/ 56 h 61"/>
                <a:gd name="T50" fmla="*/ 84 w 91"/>
                <a:gd name="T51" fmla="*/ 56 h 61"/>
                <a:gd name="T52" fmla="*/ 87 w 91"/>
                <a:gd name="T53" fmla="*/ 56 h 61"/>
                <a:gd name="T54" fmla="*/ 87 w 91"/>
                <a:gd name="T55" fmla="*/ 56 h 61"/>
                <a:gd name="T56" fmla="*/ 86 w 91"/>
                <a:gd name="T57" fmla="*/ 49 h 61"/>
                <a:gd name="T58" fmla="*/ 85 w 91"/>
                <a:gd name="T59" fmla="*/ 45 h 61"/>
                <a:gd name="T60" fmla="*/ 90 w 91"/>
                <a:gd name="T61" fmla="*/ 41 h 61"/>
                <a:gd name="T62" fmla="*/ 73 w 91"/>
                <a:gd name="T63" fmla="*/ 34 h 61"/>
                <a:gd name="T64" fmla="*/ 70 w 91"/>
                <a:gd name="T65" fmla="*/ 34 h 61"/>
                <a:gd name="T66" fmla="*/ 69 w 91"/>
                <a:gd name="T67" fmla="*/ 35 h 61"/>
                <a:gd name="T68" fmla="*/ 61 w 91"/>
                <a:gd name="T69" fmla="*/ 25 h 61"/>
                <a:gd name="T70" fmla="*/ 51 w 91"/>
                <a:gd name="T71" fmla="*/ 14 h 61"/>
                <a:gd name="T72" fmla="*/ 45 w 91"/>
                <a:gd name="T73" fmla="*/ 4 h 61"/>
                <a:gd name="T74" fmla="*/ 35 w 91"/>
                <a:gd name="T7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1" h="61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3"/>
                    <a:pt x="29" y="6"/>
                  </a:cubicBezTo>
                  <a:cubicBezTo>
                    <a:pt x="27" y="10"/>
                    <a:pt x="16" y="12"/>
                    <a:pt x="13" y="15"/>
                  </a:cubicBezTo>
                  <a:cubicBezTo>
                    <a:pt x="9" y="18"/>
                    <a:pt x="10" y="16"/>
                    <a:pt x="8" y="19"/>
                  </a:cubicBezTo>
                  <a:cubicBezTo>
                    <a:pt x="6" y="21"/>
                    <a:pt x="6" y="23"/>
                    <a:pt x="7" y="29"/>
                  </a:cubicBezTo>
                  <a:cubicBezTo>
                    <a:pt x="8" y="32"/>
                    <a:pt x="8" y="32"/>
                    <a:pt x="7" y="32"/>
                  </a:cubicBezTo>
                  <a:cubicBezTo>
                    <a:pt x="7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4" y="32"/>
                    <a:pt x="3" y="33"/>
                  </a:cubicBezTo>
                  <a:cubicBezTo>
                    <a:pt x="0" y="35"/>
                    <a:pt x="2" y="43"/>
                    <a:pt x="2" y="43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10" y="40"/>
                    <a:pt x="22" y="47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8" y="49"/>
                    <a:pt x="21" y="43"/>
                    <a:pt x="23" y="41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31" y="41"/>
                    <a:pt x="36" y="49"/>
                  </a:cubicBezTo>
                  <a:cubicBezTo>
                    <a:pt x="38" y="52"/>
                    <a:pt x="39" y="53"/>
                    <a:pt x="39" y="53"/>
                  </a:cubicBezTo>
                  <a:cubicBezTo>
                    <a:pt x="39" y="53"/>
                    <a:pt x="39" y="52"/>
                    <a:pt x="40" y="52"/>
                  </a:cubicBezTo>
                  <a:cubicBezTo>
                    <a:pt x="40" y="51"/>
                    <a:pt x="41" y="50"/>
                    <a:pt x="4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51"/>
                    <a:pt x="49" y="52"/>
                    <a:pt x="55" y="55"/>
                  </a:cubicBezTo>
                  <a:cubicBezTo>
                    <a:pt x="61" y="59"/>
                    <a:pt x="63" y="60"/>
                    <a:pt x="66" y="60"/>
                  </a:cubicBezTo>
                  <a:cubicBezTo>
                    <a:pt x="66" y="60"/>
                    <a:pt x="66" y="61"/>
                    <a:pt x="66" y="61"/>
                  </a:cubicBezTo>
                  <a:cubicBezTo>
                    <a:pt x="68" y="61"/>
                    <a:pt x="67" y="56"/>
                    <a:pt x="72" y="56"/>
                  </a:cubicBezTo>
                  <a:cubicBezTo>
                    <a:pt x="77" y="56"/>
                    <a:pt x="81" y="56"/>
                    <a:pt x="84" y="56"/>
                  </a:cubicBezTo>
                  <a:cubicBezTo>
                    <a:pt x="85" y="56"/>
                    <a:pt x="86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6"/>
                    <a:pt x="86" y="49"/>
                    <a:pt x="86" y="49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8" y="41"/>
                    <a:pt x="90" y="41"/>
                  </a:cubicBezTo>
                  <a:cubicBezTo>
                    <a:pt x="91" y="40"/>
                    <a:pt x="80" y="34"/>
                    <a:pt x="73" y="34"/>
                  </a:cubicBezTo>
                  <a:cubicBezTo>
                    <a:pt x="72" y="34"/>
                    <a:pt x="71" y="34"/>
                    <a:pt x="70" y="34"/>
                  </a:cubicBezTo>
                  <a:cubicBezTo>
                    <a:pt x="70" y="35"/>
                    <a:pt x="69" y="35"/>
                    <a:pt x="69" y="35"/>
                  </a:cubicBezTo>
                  <a:cubicBezTo>
                    <a:pt x="64" y="35"/>
                    <a:pt x="65" y="28"/>
                    <a:pt x="61" y="25"/>
                  </a:cubicBezTo>
                  <a:cubicBezTo>
                    <a:pt x="58" y="23"/>
                    <a:pt x="51" y="14"/>
                    <a:pt x="51" y="14"/>
                  </a:cubicBezTo>
                  <a:cubicBezTo>
                    <a:pt x="51" y="14"/>
                    <a:pt x="49" y="5"/>
                    <a:pt x="45" y="4"/>
                  </a:cubicBezTo>
                  <a:cubicBezTo>
                    <a:pt x="41" y="3"/>
                    <a:pt x="37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1" name="Freeform 98"/>
            <p:cNvSpPr/>
            <p:nvPr/>
          </p:nvSpPr>
          <p:spPr bwMode="auto">
            <a:xfrm>
              <a:off x="-6000748" y="-77041"/>
              <a:ext cx="120650" cy="68263"/>
            </a:xfrm>
            <a:custGeom>
              <a:avLst/>
              <a:gdLst>
                <a:gd name="T0" fmla="*/ 24 w 57"/>
                <a:gd name="T1" fmla="*/ 0 h 32"/>
                <a:gd name="T2" fmla="*/ 14 w 57"/>
                <a:gd name="T3" fmla="*/ 5 h 32"/>
                <a:gd name="T4" fmla="*/ 10 w 57"/>
                <a:gd name="T5" fmla="*/ 12 h 32"/>
                <a:gd name="T6" fmla="*/ 3 w 57"/>
                <a:gd name="T7" fmla="*/ 23 h 32"/>
                <a:gd name="T8" fmla="*/ 2 w 57"/>
                <a:gd name="T9" fmla="*/ 31 h 32"/>
                <a:gd name="T10" fmla="*/ 3 w 57"/>
                <a:gd name="T11" fmla="*/ 32 h 32"/>
                <a:gd name="T12" fmla="*/ 5 w 57"/>
                <a:gd name="T13" fmla="*/ 32 h 32"/>
                <a:gd name="T14" fmla="*/ 19 w 57"/>
                <a:gd name="T15" fmla="*/ 28 h 32"/>
                <a:gd name="T16" fmla="*/ 35 w 57"/>
                <a:gd name="T17" fmla="*/ 29 h 32"/>
                <a:gd name="T18" fmla="*/ 41 w 57"/>
                <a:gd name="T19" fmla="*/ 29 h 32"/>
                <a:gd name="T20" fmla="*/ 48 w 57"/>
                <a:gd name="T21" fmla="*/ 28 h 32"/>
                <a:gd name="T22" fmla="*/ 49 w 57"/>
                <a:gd name="T23" fmla="*/ 25 h 32"/>
                <a:gd name="T24" fmla="*/ 51 w 57"/>
                <a:gd name="T25" fmla="*/ 25 h 32"/>
                <a:gd name="T26" fmla="*/ 55 w 57"/>
                <a:gd name="T27" fmla="*/ 21 h 32"/>
                <a:gd name="T28" fmla="*/ 39 w 57"/>
                <a:gd name="T29" fmla="*/ 8 h 32"/>
                <a:gd name="T30" fmla="*/ 25 w 57"/>
                <a:gd name="T31" fmla="*/ 0 h 32"/>
                <a:gd name="T32" fmla="*/ 24 w 57"/>
                <a:gd name="T3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32">
                  <a:moveTo>
                    <a:pt x="24" y="0"/>
                  </a:moveTo>
                  <a:cubicBezTo>
                    <a:pt x="21" y="0"/>
                    <a:pt x="17" y="4"/>
                    <a:pt x="14" y="5"/>
                  </a:cubicBezTo>
                  <a:cubicBezTo>
                    <a:pt x="10" y="6"/>
                    <a:pt x="10" y="10"/>
                    <a:pt x="10" y="12"/>
                  </a:cubicBezTo>
                  <a:cubicBezTo>
                    <a:pt x="10" y="14"/>
                    <a:pt x="5" y="23"/>
                    <a:pt x="3" y="23"/>
                  </a:cubicBezTo>
                  <a:cubicBezTo>
                    <a:pt x="0" y="24"/>
                    <a:pt x="1" y="29"/>
                    <a:pt x="2" y="31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5" y="32"/>
                  </a:cubicBezTo>
                  <a:cubicBezTo>
                    <a:pt x="11" y="29"/>
                    <a:pt x="14" y="28"/>
                    <a:pt x="19" y="28"/>
                  </a:cubicBezTo>
                  <a:cubicBezTo>
                    <a:pt x="25" y="28"/>
                    <a:pt x="31" y="28"/>
                    <a:pt x="35" y="29"/>
                  </a:cubicBezTo>
                  <a:cubicBezTo>
                    <a:pt x="36" y="29"/>
                    <a:pt x="39" y="29"/>
                    <a:pt x="41" y="29"/>
                  </a:cubicBezTo>
                  <a:cubicBezTo>
                    <a:pt x="44" y="29"/>
                    <a:pt x="47" y="29"/>
                    <a:pt x="48" y="28"/>
                  </a:cubicBezTo>
                  <a:cubicBezTo>
                    <a:pt x="48" y="26"/>
                    <a:pt x="49" y="25"/>
                    <a:pt x="49" y="25"/>
                  </a:cubicBezTo>
                  <a:cubicBezTo>
                    <a:pt x="49" y="25"/>
                    <a:pt x="50" y="25"/>
                    <a:pt x="51" y="25"/>
                  </a:cubicBezTo>
                  <a:cubicBezTo>
                    <a:pt x="54" y="25"/>
                    <a:pt x="57" y="24"/>
                    <a:pt x="55" y="21"/>
                  </a:cubicBezTo>
                  <a:cubicBezTo>
                    <a:pt x="51" y="18"/>
                    <a:pt x="39" y="8"/>
                    <a:pt x="39" y="8"/>
                  </a:cubicBezTo>
                  <a:cubicBezTo>
                    <a:pt x="39" y="8"/>
                    <a:pt x="28" y="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2" name="Freeform 99"/>
            <p:cNvSpPr/>
            <p:nvPr/>
          </p:nvSpPr>
          <p:spPr bwMode="auto">
            <a:xfrm>
              <a:off x="-6321423" y="65834"/>
              <a:ext cx="31750" cy="31750"/>
            </a:xfrm>
            <a:custGeom>
              <a:avLst/>
              <a:gdLst>
                <a:gd name="T0" fmla="*/ 8 w 15"/>
                <a:gd name="T1" fmla="*/ 0 h 15"/>
                <a:gd name="T2" fmla="*/ 1 w 15"/>
                <a:gd name="T3" fmla="*/ 3 h 15"/>
                <a:gd name="T4" fmla="*/ 2 w 15"/>
                <a:gd name="T5" fmla="*/ 8 h 15"/>
                <a:gd name="T6" fmla="*/ 1 w 15"/>
                <a:gd name="T7" fmla="*/ 14 h 15"/>
                <a:gd name="T8" fmla="*/ 2 w 15"/>
                <a:gd name="T9" fmla="*/ 15 h 15"/>
                <a:gd name="T10" fmla="*/ 4 w 15"/>
                <a:gd name="T11" fmla="*/ 15 h 15"/>
                <a:gd name="T12" fmla="*/ 7 w 15"/>
                <a:gd name="T13" fmla="*/ 11 h 15"/>
                <a:gd name="T14" fmla="*/ 8 w 15"/>
                <a:gd name="T15" fmla="*/ 4 h 15"/>
                <a:gd name="T16" fmla="*/ 15 w 15"/>
                <a:gd name="T17" fmla="*/ 4 h 15"/>
                <a:gd name="T18" fmla="*/ 8 w 15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1" y="14"/>
                    <a:pt x="1" y="14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2" y="15"/>
                    <a:pt x="3" y="15"/>
                    <a:pt x="4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3" name="Freeform 100"/>
            <p:cNvSpPr/>
            <p:nvPr/>
          </p:nvSpPr>
          <p:spPr bwMode="auto">
            <a:xfrm>
              <a:off x="-6191248" y="8684"/>
              <a:ext cx="26988" cy="22225"/>
            </a:xfrm>
            <a:custGeom>
              <a:avLst/>
              <a:gdLst>
                <a:gd name="T0" fmla="*/ 11 w 13"/>
                <a:gd name="T1" fmla="*/ 0 h 11"/>
                <a:gd name="T2" fmla="*/ 4 w 13"/>
                <a:gd name="T3" fmla="*/ 3 h 11"/>
                <a:gd name="T4" fmla="*/ 4 w 13"/>
                <a:gd name="T5" fmla="*/ 9 h 11"/>
                <a:gd name="T6" fmla="*/ 0 w 13"/>
                <a:gd name="T7" fmla="*/ 11 h 11"/>
                <a:gd name="T8" fmla="*/ 8 w 13"/>
                <a:gd name="T9" fmla="*/ 7 h 11"/>
                <a:gd name="T10" fmla="*/ 11 w 13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11" y="0"/>
                  </a:move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1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4" name="Freeform 101"/>
            <p:cNvSpPr/>
            <p:nvPr/>
          </p:nvSpPr>
          <p:spPr bwMode="auto">
            <a:xfrm>
              <a:off x="-6397623" y="-150066"/>
              <a:ext cx="23813" cy="14288"/>
            </a:xfrm>
            <a:custGeom>
              <a:avLst/>
              <a:gdLst>
                <a:gd name="T0" fmla="*/ 9 w 11"/>
                <a:gd name="T1" fmla="*/ 0 h 7"/>
                <a:gd name="T2" fmla="*/ 0 w 11"/>
                <a:gd name="T3" fmla="*/ 6 h 7"/>
                <a:gd name="T4" fmla="*/ 11 w 11"/>
                <a:gd name="T5" fmla="*/ 7 h 7"/>
                <a:gd name="T6" fmla="*/ 9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9" y="0"/>
                  </a:moveTo>
                  <a:cubicBezTo>
                    <a:pt x="7" y="0"/>
                    <a:pt x="0" y="6"/>
                    <a:pt x="0" y="6"/>
                  </a:cubicBez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5" name="Freeform 102"/>
            <p:cNvSpPr/>
            <p:nvPr/>
          </p:nvSpPr>
          <p:spPr bwMode="auto">
            <a:xfrm>
              <a:off x="-5289548" y="48371"/>
              <a:ext cx="165100" cy="76200"/>
            </a:xfrm>
            <a:custGeom>
              <a:avLst/>
              <a:gdLst>
                <a:gd name="T0" fmla="*/ 22 w 78"/>
                <a:gd name="T1" fmla="*/ 0 h 36"/>
                <a:gd name="T2" fmla="*/ 20 w 78"/>
                <a:gd name="T3" fmla="*/ 0 h 36"/>
                <a:gd name="T4" fmla="*/ 8 w 78"/>
                <a:gd name="T5" fmla="*/ 5 h 36"/>
                <a:gd name="T6" fmla="*/ 7 w 78"/>
                <a:gd name="T7" fmla="*/ 9 h 36"/>
                <a:gd name="T8" fmla="*/ 6 w 78"/>
                <a:gd name="T9" fmla="*/ 9 h 36"/>
                <a:gd name="T10" fmla="*/ 5 w 78"/>
                <a:gd name="T11" fmla="*/ 7 h 36"/>
                <a:gd name="T12" fmla="*/ 4 w 78"/>
                <a:gd name="T13" fmla="*/ 22 h 36"/>
                <a:gd name="T14" fmla="*/ 15 w 78"/>
                <a:gd name="T15" fmla="*/ 29 h 36"/>
                <a:gd name="T16" fmla="*/ 23 w 78"/>
                <a:gd name="T17" fmla="*/ 36 h 36"/>
                <a:gd name="T18" fmla="*/ 23 w 78"/>
                <a:gd name="T19" fmla="*/ 36 h 36"/>
                <a:gd name="T20" fmla="*/ 29 w 78"/>
                <a:gd name="T21" fmla="*/ 30 h 36"/>
                <a:gd name="T22" fmla="*/ 29 w 78"/>
                <a:gd name="T23" fmla="*/ 28 h 36"/>
                <a:gd name="T24" fmla="*/ 41 w 78"/>
                <a:gd name="T25" fmla="*/ 30 h 36"/>
                <a:gd name="T26" fmla="*/ 46 w 78"/>
                <a:gd name="T27" fmla="*/ 32 h 36"/>
                <a:gd name="T28" fmla="*/ 48 w 78"/>
                <a:gd name="T29" fmla="*/ 31 h 36"/>
                <a:gd name="T30" fmla="*/ 51 w 78"/>
                <a:gd name="T31" fmla="*/ 27 h 36"/>
                <a:gd name="T32" fmla="*/ 54 w 78"/>
                <a:gd name="T33" fmla="*/ 27 h 36"/>
                <a:gd name="T34" fmla="*/ 58 w 78"/>
                <a:gd name="T35" fmla="*/ 28 h 36"/>
                <a:gd name="T36" fmla="*/ 59 w 78"/>
                <a:gd name="T37" fmla="*/ 28 h 36"/>
                <a:gd name="T38" fmla="*/ 75 w 78"/>
                <a:gd name="T39" fmla="*/ 21 h 36"/>
                <a:gd name="T40" fmla="*/ 75 w 78"/>
                <a:gd name="T41" fmla="*/ 14 h 36"/>
                <a:gd name="T42" fmla="*/ 71 w 78"/>
                <a:gd name="T43" fmla="*/ 13 h 36"/>
                <a:gd name="T44" fmla="*/ 71 w 78"/>
                <a:gd name="T45" fmla="*/ 13 h 36"/>
                <a:gd name="T46" fmla="*/ 71 w 78"/>
                <a:gd name="T47" fmla="*/ 13 h 36"/>
                <a:gd name="T48" fmla="*/ 69 w 78"/>
                <a:gd name="T49" fmla="*/ 13 h 36"/>
                <a:gd name="T50" fmla="*/ 60 w 78"/>
                <a:gd name="T51" fmla="*/ 9 h 36"/>
                <a:gd name="T52" fmla="*/ 49 w 78"/>
                <a:gd name="T53" fmla="*/ 6 h 36"/>
                <a:gd name="T54" fmla="*/ 38 w 78"/>
                <a:gd name="T55" fmla="*/ 8 h 36"/>
                <a:gd name="T56" fmla="*/ 34 w 78"/>
                <a:gd name="T57" fmla="*/ 10 h 36"/>
                <a:gd name="T58" fmla="*/ 32 w 78"/>
                <a:gd name="T59" fmla="*/ 13 h 36"/>
                <a:gd name="T60" fmla="*/ 27 w 78"/>
                <a:gd name="T61" fmla="*/ 9 h 36"/>
                <a:gd name="T62" fmla="*/ 22 w 78"/>
                <a:gd name="T6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36">
                  <a:moveTo>
                    <a:pt x="22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2"/>
                    <a:pt x="8" y="5"/>
                    <a:pt x="8" y="5"/>
                  </a:cubicBezTo>
                  <a:cubicBezTo>
                    <a:pt x="8" y="5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2" y="7"/>
                    <a:pt x="0" y="19"/>
                    <a:pt x="4" y="22"/>
                  </a:cubicBezTo>
                  <a:cubicBezTo>
                    <a:pt x="8" y="25"/>
                    <a:pt x="15" y="29"/>
                    <a:pt x="15" y="29"/>
                  </a:cubicBezTo>
                  <a:cubicBezTo>
                    <a:pt x="15" y="29"/>
                    <a:pt x="22" y="35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9" y="30"/>
                    <a:pt x="29" y="30"/>
                  </a:cubicBezTo>
                  <a:cubicBezTo>
                    <a:pt x="29" y="30"/>
                    <a:pt x="20" y="28"/>
                    <a:pt x="29" y="28"/>
                  </a:cubicBezTo>
                  <a:cubicBezTo>
                    <a:pt x="37" y="28"/>
                    <a:pt x="41" y="30"/>
                    <a:pt x="41" y="30"/>
                  </a:cubicBezTo>
                  <a:cubicBezTo>
                    <a:pt x="41" y="30"/>
                    <a:pt x="44" y="32"/>
                    <a:pt x="46" y="32"/>
                  </a:cubicBezTo>
                  <a:cubicBezTo>
                    <a:pt x="47" y="32"/>
                    <a:pt x="47" y="32"/>
                    <a:pt x="48" y="31"/>
                  </a:cubicBezTo>
                  <a:cubicBezTo>
                    <a:pt x="49" y="30"/>
                    <a:pt x="48" y="27"/>
                    <a:pt x="51" y="27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8" y="28"/>
                  </a:cubicBezTo>
                  <a:cubicBezTo>
                    <a:pt x="58" y="28"/>
                    <a:pt x="59" y="28"/>
                    <a:pt x="59" y="28"/>
                  </a:cubicBezTo>
                  <a:cubicBezTo>
                    <a:pt x="65" y="28"/>
                    <a:pt x="75" y="21"/>
                    <a:pt x="75" y="21"/>
                  </a:cubicBezTo>
                  <a:cubicBezTo>
                    <a:pt x="75" y="21"/>
                    <a:pt x="78" y="16"/>
                    <a:pt x="75" y="14"/>
                  </a:cubicBezTo>
                  <a:cubicBezTo>
                    <a:pt x="73" y="13"/>
                    <a:pt x="72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7" y="12"/>
                    <a:pt x="71" y="13"/>
                    <a:pt x="60" y="9"/>
                  </a:cubicBezTo>
                  <a:cubicBezTo>
                    <a:pt x="56" y="7"/>
                    <a:pt x="52" y="6"/>
                    <a:pt x="49" y="6"/>
                  </a:cubicBezTo>
                  <a:cubicBezTo>
                    <a:pt x="44" y="6"/>
                    <a:pt x="40" y="8"/>
                    <a:pt x="38" y="8"/>
                  </a:cubicBezTo>
                  <a:cubicBezTo>
                    <a:pt x="34" y="8"/>
                    <a:pt x="38" y="10"/>
                    <a:pt x="34" y="10"/>
                  </a:cubicBezTo>
                  <a:cubicBezTo>
                    <a:pt x="32" y="10"/>
                    <a:pt x="33" y="13"/>
                    <a:pt x="32" y="13"/>
                  </a:cubicBezTo>
                  <a:cubicBezTo>
                    <a:pt x="32" y="13"/>
                    <a:pt x="30" y="12"/>
                    <a:pt x="27" y="9"/>
                  </a:cubicBezTo>
                  <a:cubicBezTo>
                    <a:pt x="21" y="2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6" name="Freeform 103"/>
            <p:cNvSpPr/>
            <p:nvPr/>
          </p:nvSpPr>
          <p:spPr bwMode="auto">
            <a:xfrm>
              <a:off x="-5216523" y="127746"/>
              <a:ext cx="80963" cy="50800"/>
            </a:xfrm>
            <a:custGeom>
              <a:avLst/>
              <a:gdLst>
                <a:gd name="T0" fmla="*/ 8 w 38"/>
                <a:gd name="T1" fmla="*/ 0 h 24"/>
                <a:gd name="T2" fmla="*/ 4 w 38"/>
                <a:gd name="T3" fmla="*/ 4 h 24"/>
                <a:gd name="T4" fmla="*/ 5 w 38"/>
                <a:gd name="T5" fmla="*/ 11 h 24"/>
                <a:gd name="T6" fmla="*/ 11 w 38"/>
                <a:gd name="T7" fmla="*/ 14 h 24"/>
                <a:gd name="T8" fmla="*/ 7 w 38"/>
                <a:gd name="T9" fmla="*/ 19 h 24"/>
                <a:gd name="T10" fmla="*/ 15 w 38"/>
                <a:gd name="T11" fmla="*/ 23 h 24"/>
                <a:gd name="T12" fmla="*/ 38 w 38"/>
                <a:gd name="T13" fmla="*/ 24 h 24"/>
                <a:gd name="T14" fmla="*/ 34 w 38"/>
                <a:gd name="T15" fmla="*/ 17 h 24"/>
                <a:gd name="T16" fmla="*/ 25 w 38"/>
                <a:gd name="T17" fmla="*/ 12 h 24"/>
                <a:gd name="T18" fmla="*/ 18 w 38"/>
                <a:gd name="T19" fmla="*/ 6 h 24"/>
                <a:gd name="T20" fmla="*/ 17 w 38"/>
                <a:gd name="T21" fmla="*/ 6 h 24"/>
                <a:gd name="T22" fmla="*/ 17 w 38"/>
                <a:gd name="T23" fmla="*/ 6 h 24"/>
                <a:gd name="T24" fmla="*/ 17 w 38"/>
                <a:gd name="T25" fmla="*/ 6 h 24"/>
                <a:gd name="T26" fmla="*/ 15 w 38"/>
                <a:gd name="T27" fmla="*/ 5 h 24"/>
                <a:gd name="T28" fmla="*/ 8 w 38"/>
                <a:gd name="T2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4">
                  <a:moveTo>
                    <a:pt x="8" y="0"/>
                  </a:moveTo>
                  <a:cubicBezTo>
                    <a:pt x="6" y="0"/>
                    <a:pt x="8" y="1"/>
                    <a:pt x="4" y="4"/>
                  </a:cubicBezTo>
                  <a:cubicBezTo>
                    <a:pt x="0" y="7"/>
                    <a:pt x="5" y="11"/>
                    <a:pt x="5" y="1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7" name="Freeform 104"/>
            <p:cNvSpPr/>
            <p:nvPr/>
          </p:nvSpPr>
          <p:spPr bwMode="auto">
            <a:xfrm>
              <a:off x="-5318123" y="122984"/>
              <a:ext cx="34925" cy="30163"/>
            </a:xfrm>
            <a:custGeom>
              <a:avLst/>
              <a:gdLst>
                <a:gd name="T0" fmla="*/ 2 w 16"/>
                <a:gd name="T1" fmla="*/ 0 h 14"/>
                <a:gd name="T2" fmla="*/ 3 w 16"/>
                <a:gd name="T3" fmla="*/ 4 h 14"/>
                <a:gd name="T4" fmla="*/ 16 w 16"/>
                <a:gd name="T5" fmla="*/ 14 h 14"/>
                <a:gd name="T6" fmla="*/ 16 w 16"/>
                <a:gd name="T7" fmla="*/ 8 h 14"/>
                <a:gd name="T8" fmla="*/ 4 w 16"/>
                <a:gd name="T9" fmla="*/ 1 h 14"/>
                <a:gd name="T10" fmla="*/ 2 w 16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4">
                  <a:moveTo>
                    <a:pt x="2" y="0"/>
                  </a:moveTo>
                  <a:cubicBezTo>
                    <a:pt x="0" y="0"/>
                    <a:pt x="3" y="4"/>
                    <a:pt x="3" y="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9" y="4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8" name="Freeform 105"/>
            <p:cNvSpPr/>
            <p:nvPr/>
          </p:nvSpPr>
          <p:spPr bwMode="auto">
            <a:xfrm>
              <a:off x="-5105398" y="69009"/>
              <a:ext cx="84138" cy="47625"/>
            </a:xfrm>
            <a:custGeom>
              <a:avLst/>
              <a:gdLst>
                <a:gd name="T0" fmla="*/ 3 w 40"/>
                <a:gd name="T1" fmla="*/ 0 h 22"/>
                <a:gd name="T2" fmla="*/ 1 w 40"/>
                <a:gd name="T3" fmla="*/ 2 h 22"/>
                <a:gd name="T4" fmla="*/ 7 w 40"/>
                <a:gd name="T5" fmla="*/ 12 h 22"/>
                <a:gd name="T6" fmla="*/ 12 w 40"/>
                <a:gd name="T7" fmla="*/ 14 h 22"/>
                <a:gd name="T8" fmla="*/ 21 w 40"/>
                <a:gd name="T9" fmla="*/ 20 h 22"/>
                <a:gd name="T10" fmla="*/ 26 w 40"/>
                <a:gd name="T11" fmla="*/ 22 h 22"/>
                <a:gd name="T12" fmla="*/ 26 w 40"/>
                <a:gd name="T13" fmla="*/ 22 h 22"/>
                <a:gd name="T14" fmla="*/ 32 w 40"/>
                <a:gd name="T15" fmla="*/ 21 h 22"/>
                <a:gd name="T16" fmla="*/ 38 w 40"/>
                <a:gd name="T17" fmla="*/ 18 h 22"/>
                <a:gd name="T18" fmla="*/ 39 w 40"/>
                <a:gd name="T19" fmla="*/ 14 h 22"/>
                <a:gd name="T20" fmla="*/ 36 w 40"/>
                <a:gd name="T21" fmla="*/ 12 h 22"/>
                <a:gd name="T22" fmla="*/ 24 w 40"/>
                <a:gd name="T23" fmla="*/ 10 h 22"/>
                <a:gd name="T24" fmla="*/ 12 w 40"/>
                <a:gd name="T25" fmla="*/ 3 h 22"/>
                <a:gd name="T26" fmla="*/ 8 w 40"/>
                <a:gd name="T27" fmla="*/ 1 h 22"/>
                <a:gd name="T28" fmla="*/ 3 w 40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22">
                  <a:moveTo>
                    <a:pt x="3" y="0"/>
                  </a:moveTo>
                  <a:cubicBezTo>
                    <a:pt x="0" y="0"/>
                    <a:pt x="1" y="2"/>
                    <a:pt x="1" y="2"/>
                  </a:cubicBezTo>
                  <a:cubicBezTo>
                    <a:pt x="2" y="3"/>
                    <a:pt x="7" y="12"/>
                    <a:pt x="7" y="12"/>
                  </a:cubicBezTo>
                  <a:cubicBezTo>
                    <a:pt x="7" y="12"/>
                    <a:pt x="10" y="13"/>
                    <a:pt x="12" y="14"/>
                  </a:cubicBezTo>
                  <a:cubicBezTo>
                    <a:pt x="14" y="15"/>
                    <a:pt x="21" y="20"/>
                    <a:pt x="21" y="20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9" y="22"/>
                    <a:pt x="32" y="21"/>
                  </a:cubicBezTo>
                  <a:cubicBezTo>
                    <a:pt x="37" y="20"/>
                    <a:pt x="36" y="20"/>
                    <a:pt x="38" y="18"/>
                  </a:cubicBezTo>
                  <a:cubicBezTo>
                    <a:pt x="39" y="17"/>
                    <a:pt x="40" y="16"/>
                    <a:pt x="39" y="14"/>
                  </a:cubicBezTo>
                  <a:cubicBezTo>
                    <a:pt x="38" y="13"/>
                    <a:pt x="39" y="13"/>
                    <a:pt x="36" y="12"/>
                  </a:cubicBezTo>
                  <a:cubicBezTo>
                    <a:pt x="32" y="11"/>
                    <a:pt x="30" y="11"/>
                    <a:pt x="24" y="10"/>
                  </a:cubicBezTo>
                  <a:cubicBezTo>
                    <a:pt x="18" y="8"/>
                    <a:pt x="14" y="4"/>
                    <a:pt x="12" y="3"/>
                  </a:cubicBezTo>
                  <a:cubicBezTo>
                    <a:pt x="10" y="2"/>
                    <a:pt x="16" y="3"/>
                    <a:pt x="8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9" name="Freeform 106"/>
            <p:cNvSpPr/>
            <p:nvPr/>
          </p:nvSpPr>
          <p:spPr bwMode="auto">
            <a:xfrm>
              <a:off x="-4462461" y="238871"/>
              <a:ext cx="88900" cy="34925"/>
            </a:xfrm>
            <a:custGeom>
              <a:avLst/>
              <a:gdLst>
                <a:gd name="T0" fmla="*/ 9 w 42"/>
                <a:gd name="T1" fmla="*/ 0 h 16"/>
                <a:gd name="T2" fmla="*/ 7 w 42"/>
                <a:gd name="T3" fmla="*/ 5 h 16"/>
                <a:gd name="T4" fmla="*/ 6 w 42"/>
                <a:gd name="T5" fmla="*/ 4 h 16"/>
                <a:gd name="T6" fmla="*/ 3 w 42"/>
                <a:gd name="T7" fmla="*/ 8 h 16"/>
                <a:gd name="T8" fmla="*/ 13 w 42"/>
                <a:gd name="T9" fmla="*/ 12 h 16"/>
                <a:gd name="T10" fmla="*/ 24 w 42"/>
                <a:gd name="T11" fmla="*/ 16 h 16"/>
                <a:gd name="T12" fmla="*/ 24 w 42"/>
                <a:gd name="T13" fmla="*/ 16 h 16"/>
                <a:gd name="T14" fmla="*/ 33 w 42"/>
                <a:gd name="T15" fmla="*/ 12 h 16"/>
                <a:gd name="T16" fmla="*/ 40 w 42"/>
                <a:gd name="T17" fmla="*/ 14 h 16"/>
                <a:gd name="T18" fmla="*/ 41 w 42"/>
                <a:gd name="T19" fmla="*/ 13 h 16"/>
                <a:gd name="T20" fmla="*/ 39 w 42"/>
                <a:gd name="T21" fmla="*/ 7 h 16"/>
                <a:gd name="T22" fmla="*/ 30 w 42"/>
                <a:gd name="T23" fmla="*/ 2 h 16"/>
                <a:gd name="T24" fmla="*/ 25 w 42"/>
                <a:gd name="T25" fmla="*/ 2 h 16"/>
                <a:gd name="T26" fmla="*/ 9 w 42"/>
                <a:gd name="T2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16">
                  <a:moveTo>
                    <a:pt x="9" y="0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4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19" y="14"/>
                    <a:pt x="22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9" y="12"/>
                    <a:pt x="33" y="12"/>
                  </a:cubicBezTo>
                  <a:cubicBezTo>
                    <a:pt x="36" y="12"/>
                    <a:pt x="39" y="14"/>
                    <a:pt x="40" y="14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2" y="12"/>
                    <a:pt x="42" y="9"/>
                    <a:pt x="39" y="7"/>
                  </a:cubicBezTo>
                  <a:cubicBezTo>
                    <a:pt x="36" y="5"/>
                    <a:pt x="33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0" name="Freeform 107"/>
            <p:cNvSpPr/>
            <p:nvPr/>
          </p:nvSpPr>
          <p:spPr bwMode="auto">
            <a:xfrm>
              <a:off x="-3740148" y="672259"/>
              <a:ext cx="47625" cy="84138"/>
            </a:xfrm>
            <a:custGeom>
              <a:avLst/>
              <a:gdLst>
                <a:gd name="T0" fmla="*/ 5 w 22"/>
                <a:gd name="T1" fmla="*/ 0 h 40"/>
                <a:gd name="T2" fmla="*/ 3 w 22"/>
                <a:gd name="T3" fmla="*/ 8 h 40"/>
                <a:gd name="T4" fmla="*/ 3 w 22"/>
                <a:gd name="T5" fmla="*/ 13 h 40"/>
                <a:gd name="T6" fmla="*/ 5 w 22"/>
                <a:gd name="T7" fmla="*/ 24 h 40"/>
                <a:gd name="T8" fmla="*/ 6 w 22"/>
                <a:gd name="T9" fmla="*/ 28 h 40"/>
                <a:gd name="T10" fmla="*/ 4 w 22"/>
                <a:gd name="T11" fmla="*/ 37 h 40"/>
                <a:gd name="T12" fmla="*/ 11 w 22"/>
                <a:gd name="T13" fmla="*/ 40 h 40"/>
                <a:gd name="T14" fmla="*/ 12 w 22"/>
                <a:gd name="T15" fmla="*/ 39 h 40"/>
                <a:gd name="T16" fmla="*/ 15 w 22"/>
                <a:gd name="T17" fmla="*/ 33 h 40"/>
                <a:gd name="T18" fmla="*/ 21 w 22"/>
                <a:gd name="T19" fmla="*/ 29 h 40"/>
                <a:gd name="T20" fmla="*/ 19 w 22"/>
                <a:gd name="T21" fmla="*/ 23 h 40"/>
                <a:gd name="T22" fmla="*/ 13 w 22"/>
                <a:gd name="T23" fmla="*/ 5 h 40"/>
                <a:gd name="T24" fmla="*/ 5 w 22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40">
                  <a:moveTo>
                    <a:pt x="5" y="0"/>
                  </a:moveTo>
                  <a:cubicBezTo>
                    <a:pt x="5" y="2"/>
                    <a:pt x="3" y="8"/>
                    <a:pt x="3" y="8"/>
                  </a:cubicBezTo>
                  <a:cubicBezTo>
                    <a:pt x="3" y="8"/>
                    <a:pt x="4" y="10"/>
                    <a:pt x="3" y="13"/>
                  </a:cubicBezTo>
                  <a:cubicBezTo>
                    <a:pt x="3" y="15"/>
                    <a:pt x="7" y="24"/>
                    <a:pt x="5" y="24"/>
                  </a:cubicBezTo>
                  <a:cubicBezTo>
                    <a:pt x="4" y="24"/>
                    <a:pt x="9" y="25"/>
                    <a:pt x="6" y="28"/>
                  </a:cubicBezTo>
                  <a:cubicBezTo>
                    <a:pt x="2" y="32"/>
                    <a:pt x="0" y="35"/>
                    <a:pt x="4" y="37"/>
                  </a:cubicBezTo>
                  <a:cubicBezTo>
                    <a:pt x="7" y="38"/>
                    <a:pt x="9" y="40"/>
                    <a:pt x="11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4"/>
                    <a:pt x="13" y="36"/>
                    <a:pt x="15" y="33"/>
                  </a:cubicBezTo>
                  <a:cubicBezTo>
                    <a:pt x="16" y="29"/>
                    <a:pt x="21" y="31"/>
                    <a:pt x="21" y="29"/>
                  </a:cubicBezTo>
                  <a:cubicBezTo>
                    <a:pt x="21" y="27"/>
                    <a:pt x="22" y="27"/>
                    <a:pt x="19" y="23"/>
                  </a:cubicBezTo>
                  <a:cubicBezTo>
                    <a:pt x="16" y="19"/>
                    <a:pt x="13" y="5"/>
                    <a:pt x="13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1" name="Freeform 108"/>
            <p:cNvSpPr/>
            <p:nvPr/>
          </p:nvSpPr>
          <p:spPr bwMode="auto">
            <a:xfrm>
              <a:off x="-3749673" y="780209"/>
              <a:ext cx="33338" cy="20638"/>
            </a:xfrm>
            <a:custGeom>
              <a:avLst/>
              <a:gdLst>
                <a:gd name="T0" fmla="*/ 11 w 16"/>
                <a:gd name="T1" fmla="*/ 0 h 10"/>
                <a:gd name="T2" fmla="*/ 2 w 16"/>
                <a:gd name="T3" fmla="*/ 4 h 10"/>
                <a:gd name="T4" fmla="*/ 12 w 16"/>
                <a:gd name="T5" fmla="*/ 10 h 10"/>
                <a:gd name="T6" fmla="*/ 13 w 16"/>
                <a:gd name="T7" fmla="*/ 10 h 10"/>
                <a:gd name="T8" fmla="*/ 16 w 16"/>
                <a:gd name="T9" fmla="*/ 7 h 10"/>
                <a:gd name="T10" fmla="*/ 11 w 1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1" y="0"/>
                  </a:moveTo>
                  <a:cubicBezTo>
                    <a:pt x="9" y="0"/>
                    <a:pt x="0" y="3"/>
                    <a:pt x="2" y="4"/>
                  </a:cubicBezTo>
                  <a:cubicBezTo>
                    <a:pt x="3" y="5"/>
                    <a:pt x="10" y="10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6" y="10"/>
                    <a:pt x="16" y="7"/>
                  </a:cubicBezTo>
                  <a:cubicBezTo>
                    <a:pt x="16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2" name="Freeform 109"/>
            <p:cNvSpPr/>
            <p:nvPr/>
          </p:nvSpPr>
          <p:spPr bwMode="auto">
            <a:xfrm>
              <a:off x="-3765548" y="811959"/>
              <a:ext cx="57150" cy="41275"/>
            </a:xfrm>
            <a:custGeom>
              <a:avLst/>
              <a:gdLst>
                <a:gd name="T0" fmla="*/ 26 w 27"/>
                <a:gd name="T1" fmla="*/ 0 h 19"/>
                <a:gd name="T2" fmla="*/ 3 w 27"/>
                <a:gd name="T3" fmla="*/ 1 h 19"/>
                <a:gd name="T4" fmla="*/ 1 w 27"/>
                <a:gd name="T5" fmla="*/ 9 h 19"/>
                <a:gd name="T6" fmla="*/ 10 w 27"/>
                <a:gd name="T7" fmla="*/ 19 h 19"/>
                <a:gd name="T8" fmla="*/ 11 w 27"/>
                <a:gd name="T9" fmla="*/ 19 h 19"/>
                <a:gd name="T10" fmla="*/ 12 w 27"/>
                <a:gd name="T11" fmla="*/ 8 h 19"/>
                <a:gd name="T12" fmla="*/ 15 w 27"/>
                <a:gd name="T13" fmla="*/ 6 h 19"/>
                <a:gd name="T14" fmla="*/ 17 w 27"/>
                <a:gd name="T15" fmla="*/ 7 h 19"/>
                <a:gd name="T16" fmla="*/ 21 w 27"/>
                <a:gd name="T17" fmla="*/ 7 h 19"/>
                <a:gd name="T18" fmla="*/ 22 w 27"/>
                <a:gd name="T19" fmla="*/ 7 h 19"/>
                <a:gd name="T20" fmla="*/ 27 w 27"/>
                <a:gd name="T21" fmla="*/ 0 h 19"/>
                <a:gd name="T22" fmla="*/ 26 w 27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9">
                  <a:moveTo>
                    <a:pt x="26" y="0"/>
                  </a:moveTo>
                  <a:cubicBezTo>
                    <a:pt x="21" y="0"/>
                    <a:pt x="3" y="1"/>
                    <a:pt x="3" y="1"/>
                  </a:cubicBezTo>
                  <a:cubicBezTo>
                    <a:pt x="3" y="1"/>
                    <a:pt x="0" y="7"/>
                    <a:pt x="1" y="9"/>
                  </a:cubicBezTo>
                  <a:cubicBezTo>
                    <a:pt x="1" y="11"/>
                    <a:pt x="6" y="17"/>
                    <a:pt x="10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9"/>
                    <a:pt x="10" y="12"/>
                    <a:pt x="12" y="8"/>
                  </a:cubicBezTo>
                  <a:cubicBezTo>
                    <a:pt x="13" y="7"/>
                    <a:pt x="14" y="6"/>
                    <a:pt x="15" y="6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7"/>
                    <a:pt x="19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7" y="7"/>
                    <a:pt x="25" y="0"/>
                    <a:pt x="27" y="0"/>
                  </a:cubicBezTo>
                  <a:cubicBezTo>
                    <a:pt x="27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3" name="Freeform 110"/>
            <p:cNvSpPr/>
            <p:nvPr/>
          </p:nvSpPr>
          <p:spPr bwMode="auto">
            <a:xfrm>
              <a:off x="-4051298" y="705596"/>
              <a:ext cx="36513" cy="34925"/>
            </a:xfrm>
            <a:custGeom>
              <a:avLst/>
              <a:gdLst>
                <a:gd name="T0" fmla="*/ 11 w 17"/>
                <a:gd name="T1" fmla="*/ 0 h 16"/>
                <a:gd name="T2" fmla="*/ 1 w 17"/>
                <a:gd name="T3" fmla="*/ 2 h 16"/>
                <a:gd name="T4" fmla="*/ 10 w 17"/>
                <a:gd name="T5" fmla="*/ 13 h 16"/>
                <a:gd name="T6" fmla="*/ 17 w 17"/>
                <a:gd name="T7" fmla="*/ 16 h 16"/>
                <a:gd name="T8" fmla="*/ 13 w 17"/>
                <a:gd name="T9" fmla="*/ 1 h 16"/>
                <a:gd name="T10" fmla="*/ 11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1" y="0"/>
                  </a:move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10" y="13"/>
                    <a:pt x="10" y="1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2"/>
                    <a:pt x="15" y="2"/>
                    <a:pt x="13" y="1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4" name="Freeform 111"/>
            <p:cNvSpPr/>
            <p:nvPr/>
          </p:nvSpPr>
          <p:spPr bwMode="auto">
            <a:xfrm>
              <a:off x="-4214811" y="559546"/>
              <a:ext cx="92075" cy="34925"/>
            </a:xfrm>
            <a:custGeom>
              <a:avLst/>
              <a:gdLst>
                <a:gd name="T0" fmla="*/ 23 w 43"/>
                <a:gd name="T1" fmla="*/ 0 h 16"/>
                <a:gd name="T2" fmla="*/ 19 w 43"/>
                <a:gd name="T3" fmla="*/ 0 h 16"/>
                <a:gd name="T4" fmla="*/ 8 w 43"/>
                <a:gd name="T5" fmla="*/ 8 h 16"/>
                <a:gd name="T6" fmla="*/ 14 w 43"/>
                <a:gd name="T7" fmla="*/ 13 h 16"/>
                <a:gd name="T8" fmla="*/ 15 w 43"/>
                <a:gd name="T9" fmla="*/ 13 h 16"/>
                <a:gd name="T10" fmla="*/ 16 w 43"/>
                <a:gd name="T11" fmla="*/ 12 h 16"/>
                <a:gd name="T12" fmla="*/ 16 w 43"/>
                <a:gd name="T13" fmla="*/ 12 h 16"/>
                <a:gd name="T14" fmla="*/ 33 w 43"/>
                <a:gd name="T15" fmla="*/ 16 h 16"/>
                <a:gd name="T16" fmla="*/ 40 w 43"/>
                <a:gd name="T17" fmla="*/ 13 h 16"/>
                <a:gd name="T18" fmla="*/ 41 w 43"/>
                <a:gd name="T19" fmla="*/ 9 h 16"/>
                <a:gd name="T20" fmla="*/ 29 w 43"/>
                <a:gd name="T21" fmla="*/ 2 h 16"/>
                <a:gd name="T22" fmla="*/ 23 w 43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16">
                  <a:moveTo>
                    <a:pt x="23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2" y="0"/>
                    <a:pt x="0" y="0"/>
                    <a:pt x="8" y="8"/>
                  </a:cubicBezTo>
                  <a:cubicBezTo>
                    <a:pt x="12" y="12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3"/>
                    <a:pt x="26" y="13"/>
                    <a:pt x="33" y="16"/>
                  </a:cubicBezTo>
                  <a:cubicBezTo>
                    <a:pt x="33" y="16"/>
                    <a:pt x="36" y="14"/>
                    <a:pt x="40" y="13"/>
                  </a:cubicBezTo>
                  <a:cubicBezTo>
                    <a:pt x="43" y="13"/>
                    <a:pt x="41" y="9"/>
                    <a:pt x="41" y="9"/>
                  </a:cubicBezTo>
                  <a:cubicBezTo>
                    <a:pt x="41" y="9"/>
                    <a:pt x="37" y="6"/>
                    <a:pt x="29" y="2"/>
                  </a:cubicBezTo>
                  <a:cubicBezTo>
                    <a:pt x="22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5" name="Freeform 112"/>
            <p:cNvSpPr>
              <a:spLocks noEditPoints="1"/>
            </p:cNvSpPr>
            <p:nvPr/>
          </p:nvSpPr>
          <p:spPr bwMode="auto">
            <a:xfrm>
              <a:off x="-3994148" y="948484"/>
              <a:ext cx="46038" cy="34925"/>
            </a:xfrm>
            <a:custGeom>
              <a:avLst/>
              <a:gdLst>
                <a:gd name="T0" fmla="*/ 7 w 22"/>
                <a:gd name="T1" fmla="*/ 17 h 17"/>
                <a:gd name="T2" fmla="*/ 7 w 22"/>
                <a:gd name="T3" fmla="*/ 17 h 17"/>
                <a:gd name="T4" fmla="*/ 7 w 22"/>
                <a:gd name="T5" fmla="*/ 17 h 17"/>
                <a:gd name="T6" fmla="*/ 18 w 22"/>
                <a:gd name="T7" fmla="*/ 0 h 17"/>
                <a:gd name="T8" fmla="*/ 11 w 22"/>
                <a:gd name="T9" fmla="*/ 8 h 17"/>
                <a:gd name="T10" fmla="*/ 10 w 22"/>
                <a:gd name="T11" fmla="*/ 7 h 17"/>
                <a:gd name="T12" fmla="*/ 8 w 22"/>
                <a:gd name="T13" fmla="*/ 7 h 17"/>
                <a:gd name="T14" fmla="*/ 1 w 22"/>
                <a:gd name="T15" fmla="*/ 10 h 17"/>
                <a:gd name="T16" fmla="*/ 7 w 22"/>
                <a:gd name="T17" fmla="*/ 17 h 17"/>
                <a:gd name="T18" fmla="*/ 7 w 22"/>
                <a:gd name="T19" fmla="*/ 13 h 17"/>
                <a:gd name="T20" fmla="*/ 11 w 22"/>
                <a:gd name="T21" fmla="*/ 11 h 17"/>
                <a:gd name="T22" fmla="*/ 13 w 22"/>
                <a:gd name="T23" fmla="*/ 11 h 17"/>
                <a:gd name="T24" fmla="*/ 15 w 22"/>
                <a:gd name="T25" fmla="*/ 11 h 17"/>
                <a:gd name="T26" fmla="*/ 17 w 22"/>
                <a:gd name="T27" fmla="*/ 11 h 17"/>
                <a:gd name="T28" fmla="*/ 22 w 22"/>
                <a:gd name="T29" fmla="*/ 6 h 17"/>
                <a:gd name="T30" fmla="*/ 22 w 22"/>
                <a:gd name="T31" fmla="*/ 3 h 17"/>
                <a:gd name="T32" fmla="*/ 18 w 22"/>
                <a:gd name="T3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17">
                  <a:moveTo>
                    <a:pt x="7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8" y="0"/>
                  </a:moveTo>
                  <a:cubicBezTo>
                    <a:pt x="17" y="3"/>
                    <a:pt x="13" y="8"/>
                    <a:pt x="11" y="8"/>
                  </a:cubicBezTo>
                  <a:cubicBezTo>
                    <a:pt x="11" y="8"/>
                    <a:pt x="10" y="8"/>
                    <a:pt x="10" y="7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5" y="7"/>
                    <a:pt x="0" y="9"/>
                    <a:pt x="1" y="10"/>
                  </a:cubicBezTo>
                  <a:cubicBezTo>
                    <a:pt x="2" y="11"/>
                    <a:pt x="6" y="15"/>
                    <a:pt x="7" y="17"/>
                  </a:cubicBezTo>
                  <a:cubicBezTo>
                    <a:pt x="6" y="16"/>
                    <a:pt x="6" y="15"/>
                    <a:pt x="7" y="13"/>
                  </a:cubicBezTo>
                  <a:cubicBezTo>
                    <a:pt x="8" y="11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1"/>
                    <a:pt x="14" y="11"/>
                    <a:pt x="15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20" y="10"/>
                    <a:pt x="21" y="7"/>
                    <a:pt x="22" y="6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1" y="1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6" name="Freeform 113"/>
            <p:cNvSpPr/>
            <p:nvPr/>
          </p:nvSpPr>
          <p:spPr bwMode="auto">
            <a:xfrm>
              <a:off x="-4119561" y="989759"/>
              <a:ext cx="50800" cy="25400"/>
            </a:xfrm>
            <a:custGeom>
              <a:avLst/>
              <a:gdLst>
                <a:gd name="T0" fmla="*/ 9 w 24"/>
                <a:gd name="T1" fmla="*/ 0 h 12"/>
                <a:gd name="T2" fmla="*/ 8 w 24"/>
                <a:gd name="T3" fmla="*/ 2 h 12"/>
                <a:gd name="T4" fmla="*/ 1 w 24"/>
                <a:gd name="T5" fmla="*/ 7 h 12"/>
                <a:gd name="T6" fmla="*/ 9 w 24"/>
                <a:gd name="T7" fmla="*/ 12 h 12"/>
                <a:gd name="T8" fmla="*/ 16 w 24"/>
                <a:gd name="T9" fmla="*/ 9 h 12"/>
                <a:gd name="T10" fmla="*/ 15 w 24"/>
                <a:gd name="T11" fmla="*/ 2 h 12"/>
                <a:gd name="T12" fmla="*/ 9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9" y="0"/>
                  </a:moveTo>
                  <a:cubicBezTo>
                    <a:pt x="7" y="0"/>
                    <a:pt x="9" y="2"/>
                    <a:pt x="8" y="2"/>
                  </a:cubicBezTo>
                  <a:cubicBezTo>
                    <a:pt x="6" y="2"/>
                    <a:pt x="3" y="6"/>
                    <a:pt x="1" y="7"/>
                  </a:cubicBezTo>
                  <a:cubicBezTo>
                    <a:pt x="0" y="8"/>
                    <a:pt x="7" y="12"/>
                    <a:pt x="9" y="12"/>
                  </a:cubicBezTo>
                  <a:cubicBezTo>
                    <a:pt x="11" y="12"/>
                    <a:pt x="11" y="9"/>
                    <a:pt x="16" y="9"/>
                  </a:cubicBezTo>
                  <a:cubicBezTo>
                    <a:pt x="16" y="9"/>
                    <a:pt x="24" y="7"/>
                    <a:pt x="15" y="2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7" name="Freeform 114"/>
            <p:cNvSpPr/>
            <p:nvPr/>
          </p:nvSpPr>
          <p:spPr bwMode="auto">
            <a:xfrm>
              <a:off x="-4173536" y="1013571"/>
              <a:ext cx="44450" cy="12700"/>
            </a:xfrm>
            <a:custGeom>
              <a:avLst/>
              <a:gdLst>
                <a:gd name="T0" fmla="*/ 6 w 21"/>
                <a:gd name="T1" fmla="*/ 0 h 6"/>
                <a:gd name="T2" fmla="*/ 3 w 21"/>
                <a:gd name="T3" fmla="*/ 0 h 6"/>
                <a:gd name="T4" fmla="*/ 8 w 21"/>
                <a:gd name="T5" fmla="*/ 5 h 6"/>
                <a:gd name="T6" fmla="*/ 15 w 21"/>
                <a:gd name="T7" fmla="*/ 6 h 6"/>
                <a:gd name="T8" fmla="*/ 21 w 21"/>
                <a:gd name="T9" fmla="*/ 5 h 6"/>
                <a:gd name="T10" fmla="*/ 20 w 21"/>
                <a:gd name="T11" fmla="*/ 1 h 6"/>
                <a:gd name="T12" fmla="*/ 17 w 21"/>
                <a:gd name="T13" fmla="*/ 1 h 6"/>
                <a:gd name="T14" fmla="*/ 12 w 21"/>
                <a:gd name="T15" fmla="*/ 1 h 6"/>
                <a:gd name="T16" fmla="*/ 6 w 21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8" y="5"/>
                    <a:pt x="8" y="5"/>
                  </a:cubicBezTo>
                  <a:cubicBezTo>
                    <a:pt x="8" y="5"/>
                    <a:pt x="11" y="6"/>
                    <a:pt x="15" y="6"/>
                  </a:cubicBezTo>
                  <a:cubicBezTo>
                    <a:pt x="17" y="6"/>
                    <a:pt x="19" y="6"/>
                    <a:pt x="21" y="5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11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8" name="Freeform 115"/>
            <p:cNvSpPr/>
            <p:nvPr/>
          </p:nvSpPr>
          <p:spPr bwMode="auto">
            <a:xfrm>
              <a:off x="-4238623" y="1015159"/>
              <a:ext cx="34925" cy="19050"/>
            </a:xfrm>
            <a:custGeom>
              <a:avLst/>
              <a:gdLst>
                <a:gd name="T0" fmla="*/ 2 w 16"/>
                <a:gd name="T1" fmla="*/ 0 h 9"/>
                <a:gd name="T2" fmla="*/ 9 w 16"/>
                <a:gd name="T3" fmla="*/ 9 h 9"/>
                <a:gd name="T4" fmla="*/ 14 w 16"/>
                <a:gd name="T5" fmla="*/ 4 h 9"/>
                <a:gd name="T6" fmla="*/ 2 w 16"/>
                <a:gd name="T7" fmla="*/ 0 h 9"/>
                <a:gd name="T8" fmla="*/ 2 w 1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2" y="0"/>
                  </a:moveTo>
                  <a:cubicBezTo>
                    <a:pt x="0" y="0"/>
                    <a:pt x="7" y="8"/>
                    <a:pt x="9" y="9"/>
                  </a:cubicBezTo>
                  <a:cubicBezTo>
                    <a:pt x="9" y="9"/>
                    <a:pt x="12" y="5"/>
                    <a:pt x="14" y="4"/>
                  </a:cubicBezTo>
                  <a:cubicBezTo>
                    <a:pt x="16" y="4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9" name="Freeform 116"/>
            <p:cNvSpPr/>
            <p:nvPr/>
          </p:nvSpPr>
          <p:spPr bwMode="auto">
            <a:xfrm>
              <a:off x="-4524373" y="859584"/>
              <a:ext cx="46038" cy="39688"/>
            </a:xfrm>
            <a:custGeom>
              <a:avLst/>
              <a:gdLst>
                <a:gd name="T0" fmla="*/ 1 w 22"/>
                <a:gd name="T1" fmla="*/ 0 h 19"/>
                <a:gd name="T2" fmla="*/ 4 w 22"/>
                <a:gd name="T3" fmla="*/ 12 h 19"/>
                <a:gd name="T4" fmla="*/ 18 w 22"/>
                <a:gd name="T5" fmla="*/ 19 h 19"/>
                <a:gd name="T6" fmla="*/ 22 w 22"/>
                <a:gd name="T7" fmla="*/ 19 h 19"/>
                <a:gd name="T8" fmla="*/ 12 w 22"/>
                <a:gd name="T9" fmla="*/ 13 h 19"/>
                <a:gd name="T10" fmla="*/ 3 w 22"/>
                <a:gd name="T11" fmla="*/ 2 h 19"/>
                <a:gd name="T12" fmla="*/ 1 w 2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9">
                  <a:moveTo>
                    <a:pt x="1" y="0"/>
                  </a:moveTo>
                  <a:cubicBezTo>
                    <a:pt x="0" y="0"/>
                    <a:pt x="2" y="9"/>
                    <a:pt x="4" y="12"/>
                  </a:cubicBezTo>
                  <a:cubicBezTo>
                    <a:pt x="5" y="15"/>
                    <a:pt x="15" y="18"/>
                    <a:pt x="1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16" y="15"/>
                    <a:pt x="12" y="13"/>
                  </a:cubicBezTo>
                  <a:cubicBezTo>
                    <a:pt x="8" y="12"/>
                    <a:pt x="7" y="7"/>
                    <a:pt x="3" y="2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0" name="Freeform 117"/>
            <p:cNvSpPr/>
            <p:nvPr/>
          </p:nvSpPr>
          <p:spPr bwMode="auto">
            <a:xfrm>
              <a:off x="-4481511" y="880221"/>
              <a:ext cx="41275" cy="26988"/>
            </a:xfrm>
            <a:custGeom>
              <a:avLst/>
              <a:gdLst>
                <a:gd name="T0" fmla="*/ 3 w 20"/>
                <a:gd name="T1" fmla="*/ 0 h 13"/>
                <a:gd name="T2" fmla="*/ 2 w 20"/>
                <a:gd name="T3" fmla="*/ 0 h 13"/>
                <a:gd name="T4" fmla="*/ 7 w 20"/>
                <a:gd name="T5" fmla="*/ 9 h 13"/>
                <a:gd name="T6" fmla="*/ 12 w 20"/>
                <a:gd name="T7" fmla="*/ 13 h 13"/>
                <a:gd name="T8" fmla="*/ 16 w 20"/>
                <a:gd name="T9" fmla="*/ 8 h 13"/>
                <a:gd name="T10" fmla="*/ 7 w 20"/>
                <a:gd name="T11" fmla="*/ 4 h 13"/>
                <a:gd name="T12" fmla="*/ 3 w 2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2"/>
                    <a:pt x="7" y="9"/>
                    <a:pt x="7" y="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" y="11"/>
                    <a:pt x="20" y="10"/>
                    <a:pt x="16" y="8"/>
                  </a:cubicBezTo>
                  <a:cubicBezTo>
                    <a:pt x="11" y="7"/>
                    <a:pt x="13" y="7"/>
                    <a:pt x="7" y="4"/>
                  </a:cubicBezTo>
                  <a:cubicBezTo>
                    <a:pt x="4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1" name="Freeform 118"/>
            <p:cNvSpPr/>
            <p:nvPr/>
          </p:nvSpPr>
          <p:spPr bwMode="auto">
            <a:xfrm>
              <a:off x="-4973636" y="905621"/>
              <a:ext cx="115888" cy="263525"/>
            </a:xfrm>
            <a:custGeom>
              <a:avLst/>
              <a:gdLst>
                <a:gd name="T0" fmla="*/ 1 w 55"/>
                <a:gd name="T1" fmla="*/ 0 h 124"/>
                <a:gd name="T2" fmla="*/ 2 w 55"/>
                <a:gd name="T3" fmla="*/ 18 h 124"/>
                <a:gd name="T4" fmla="*/ 7 w 55"/>
                <a:gd name="T5" fmla="*/ 47 h 124"/>
                <a:gd name="T6" fmla="*/ 13 w 55"/>
                <a:gd name="T7" fmla="*/ 65 h 124"/>
                <a:gd name="T8" fmla="*/ 17 w 55"/>
                <a:gd name="T9" fmla="*/ 80 h 124"/>
                <a:gd name="T10" fmla="*/ 23 w 55"/>
                <a:gd name="T11" fmla="*/ 109 h 124"/>
                <a:gd name="T12" fmla="*/ 28 w 55"/>
                <a:gd name="T13" fmla="*/ 123 h 124"/>
                <a:gd name="T14" fmla="*/ 33 w 55"/>
                <a:gd name="T15" fmla="*/ 122 h 124"/>
                <a:gd name="T16" fmla="*/ 41 w 55"/>
                <a:gd name="T17" fmla="*/ 124 h 124"/>
                <a:gd name="T18" fmla="*/ 43 w 55"/>
                <a:gd name="T19" fmla="*/ 124 h 124"/>
                <a:gd name="T20" fmla="*/ 40 w 55"/>
                <a:gd name="T21" fmla="*/ 118 h 124"/>
                <a:gd name="T22" fmla="*/ 35 w 55"/>
                <a:gd name="T23" fmla="*/ 113 h 124"/>
                <a:gd name="T24" fmla="*/ 30 w 55"/>
                <a:gd name="T25" fmla="*/ 104 h 124"/>
                <a:gd name="T26" fmla="*/ 29 w 55"/>
                <a:gd name="T27" fmla="*/ 90 h 124"/>
                <a:gd name="T28" fmla="*/ 29 w 55"/>
                <a:gd name="T29" fmla="*/ 81 h 124"/>
                <a:gd name="T30" fmla="*/ 29 w 55"/>
                <a:gd name="T31" fmla="*/ 79 h 124"/>
                <a:gd name="T32" fmla="*/ 32 w 55"/>
                <a:gd name="T33" fmla="*/ 80 h 124"/>
                <a:gd name="T34" fmla="*/ 39 w 55"/>
                <a:gd name="T35" fmla="*/ 86 h 124"/>
                <a:gd name="T36" fmla="*/ 43 w 55"/>
                <a:gd name="T37" fmla="*/ 89 h 124"/>
                <a:gd name="T38" fmla="*/ 45 w 55"/>
                <a:gd name="T39" fmla="*/ 88 h 124"/>
                <a:gd name="T40" fmla="*/ 48 w 55"/>
                <a:gd name="T41" fmla="*/ 88 h 124"/>
                <a:gd name="T42" fmla="*/ 50 w 55"/>
                <a:gd name="T43" fmla="*/ 88 h 124"/>
                <a:gd name="T44" fmla="*/ 51 w 55"/>
                <a:gd name="T45" fmla="*/ 89 h 124"/>
                <a:gd name="T46" fmla="*/ 45 w 55"/>
                <a:gd name="T47" fmla="*/ 79 h 124"/>
                <a:gd name="T48" fmla="*/ 33 w 55"/>
                <a:gd name="T49" fmla="*/ 71 h 124"/>
                <a:gd name="T50" fmla="*/ 35 w 55"/>
                <a:gd name="T51" fmla="*/ 67 h 124"/>
                <a:gd name="T52" fmla="*/ 31 w 55"/>
                <a:gd name="T53" fmla="*/ 58 h 124"/>
                <a:gd name="T54" fmla="*/ 31 w 55"/>
                <a:gd name="T55" fmla="*/ 55 h 124"/>
                <a:gd name="T56" fmla="*/ 30 w 55"/>
                <a:gd name="T57" fmla="*/ 55 h 124"/>
                <a:gd name="T58" fmla="*/ 28 w 55"/>
                <a:gd name="T59" fmla="*/ 56 h 124"/>
                <a:gd name="T60" fmla="*/ 26 w 55"/>
                <a:gd name="T61" fmla="*/ 56 h 124"/>
                <a:gd name="T62" fmla="*/ 21 w 55"/>
                <a:gd name="T63" fmla="*/ 41 h 124"/>
                <a:gd name="T64" fmla="*/ 12 w 55"/>
                <a:gd name="T65" fmla="*/ 9 h 124"/>
                <a:gd name="T66" fmla="*/ 1 w 55"/>
                <a:gd name="T6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124">
                  <a:moveTo>
                    <a:pt x="1" y="0"/>
                  </a:moveTo>
                  <a:cubicBezTo>
                    <a:pt x="0" y="0"/>
                    <a:pt x="1" y="14"/>
                    <a:pt x="2" y="18"/>
                  </a:cubicBezTo>
                  <a:cubicBezTo>
                    <a:pt x="3" y="22"/>
                    <a:pt x="7" y="43"/>
                    <a:pt x="7" y="47"/>
                  </a:cubicBezTo>
                  <a:cubicBezTo>
                    <a:pt x="6" y="51"/>
                    <a:pt x="10" y="57"/>
                    <a:pt x="13" y="65"/>
                  </a:cubicBezTo>
                  <a:cubicBezTo>
                    <a:pt x="16" y="73"/>
                    <a:pt x="17" y="73"/>
                    <a:pt x="17" y="80"/>
                  </a:cubicBezTo>
                  <a:cubicBezTo>
                    <a:pt x="17" y="86"/>
                    <a:pt x="18" y="97"/>
                    <a:pt x="23" y="109"/>
                  </a:cubicBezTo>
                  <a:cubicBezTo>
                    <a:pt x="27" y="121"/>
                    <a:pt x="29" y="121"/>
                    <a:pt x="28" y="123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7" y="124"/>
                    <a:pt x="41" y="124"/>
                  </a:cubicBezTo>
                  <a:cubicBezTo>
                    <a:pt x="42" y="124"/>
                    <a:pt x="43" y="124"/>
                    <a:pt x="43" y="124"/>
                  </a:cubicBezTo>
                  <a:cubicBezTo>
                    <a:pt x="49" y="123"/>
                    <a:pt x="41" y="119"/>
                    <a:pt x="40" y="118"/>
                  </a:cubicBezTo>
                  <a:cubicBezTo>
                    <a:pt x="40" y="117"/>
                    <a:pt x="37" y="114"/>
                    <a:pt x="35" y="113"/>
                  </a:cubicBezTo>
                  <a:cubicBezTo>
                    <a:pt x="33" y="113"/>
                    <a:pt x="29" y="106"/>
                    <a:pt x="30" y="104"/>
                  </a:cubicBezTo>
                  <a:cubicBezTo>
                    <a:pt x="31" y="101"/>
                    <a:pt x="30" y="96"/>
                    <a:pt x="29" y="90"/>
                  </a:cubicBezTo>
                  <a:cubicBezTo>
                    <a:pt x="29" y="84"/>
                    <a:pt x="30" y="85"/>
                    <a:pt x="29" y="81"/>
                  </a:cubicBezTo>
                  <a:cubicBezTo>
                    <a:pt x="28" y="79"/>
                    <a:pt x="29" y="79"/>
                    <a:pt x="29" y="79"/>
                  </a:cubicBezTo>
                  <a:cubicBezTo>
                    <a:pt x="30" y="79"/>
                    <a:pt x="31" y="79"/>
                    <a:pt x="32" y="80"/>
                  </a:cubicBezTo>
                  <a:cubicBezTo>
                    <a:pt x="35" y="82"/>
                    <a:pt x="35" y="82"/>
                    <a:pt x="39" y="86"/>
                  </a:cubicBezTo>
                  <a:cubicBezTo>
                    <a:pt x="40" y="88"/>
                    <a:pt x="42" y="89"/>
                    <a:pt x="43" y="89"/>
                  </a:cubicBezTo>
                  <a:cubicBezTo>
                    <a:pt x="44" y="89"/>
                    <a:pt x="44" y="89"/>
                    <a:pt x="45" y="88"/>
                  </a:cubicBezTo>
                  <a:cubicBezTo>
                    <a:pt x="46" y="88"/>
                    <a:pt x="47" y="88"/>
                    <a:pt x="48" y="88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0" y="88"/>
                    <a:pt x="50" y="89"/>
                    <a:pt x="51" y="89"/>
                  </a:cubicBezTo>
                  <a:cubicBezTo>
                    <a:pt x="55" y="89"/>
                    <a:pt x="47" y="81"/>
                    <a:pt x="45" y="79"/>
                  </a:cubicBezTo>
                  <a:cubicBezTo>
                    <a:pt x="43" y="77"/>
                    <a:pt x="33" y="71"/>
                    <a:pt x="33" y="71"/>
                  </a:cubicBezTo>
                  <a:cubicBezTo>
                    <a:pt x="33" y="71"/>
                    <a:pt x="32" y="67"/>
                    <a:pt x="35" y="67"/>
                  </a:cubicBezTo>
                  <a:cubicBezTo>
                    <a:pt x="38" y="67"/>
                    <a:pt x="31" y="66"/>
                    <a:pt x="31" y="58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0" y="55"/>
                    <a:pt x="30" y="55"/>
                  </a:cubicBezTo>
                  <a:cubicBezTo>
                    <a:pt x="30" y="56"/>
                    <a:pt x="29" y="56"/>
                    <a:pt x="28" y="56"/>
                  </a:cubicBezTo>
                  <a:cubicBezTo>
                    <a:pt x="28" y="56"/>
                    <a:pt x="27" y="56"/>
                    <a:pt x="26" y="56"/>
                  </a:cubicBezTo>
                  <a:cubicBezTo>
                    <a:pt x="21" y="53"/>
                    <a:pt x="24" y="47"/>
                    <a:pt x="21" y="41"/>
                  </a:cubicBezTo>
                  <a:cubicBezTo>
                    <a:pt x="18" y="36"/>
                    <a:pt x="14" y="12"/>
                    <a:pt x="12" y="9"/>
                  </a:cubicBezTo>
                  <a:cubicBezTo>
                    <a:pt x="10" y="5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2" name="Freeform 119"/>
            <p:cNvSpPr/>
            <p:nvPr/>
          </p:nvSpPr>
          <p:spPr bwMode="auto">
            <a:xfrm>
              <a:off x="-4941886" y="1151684"/>
              <a:ext cx="215900" cy="146050"/>
            </a:xfrm>
            <a:custGeom>
              <a:avLst/>
              <a:gdLst>
                <a:gd name="T0" fmla="*/ 100 w 102"/>
                <a:gd name="T1" fmla="*/ 0 h 69"/>
                <a:gd name="T2" fmla="*/ 96 w 102"/>
                <a:gd name="T3" fmla="*/ 1 h 69"/>
                <a:gd name="T4" fmla="*/ 81 w 102"/>
                <a:gd name="T5" fmla="*/ 14 h 69"/>
                <a:gd name="T6" fmla="*/ 67 w 102"/>
                <a:gd name="T7" fmla="*/ 23 h 69"/>
                <a:gd name="T8" fmla="*/ 58 w 102"/>
                <a:gd name="T9" fmla="*/ 30 h 69"/>
                <a:gd name="T10" fmla="*/ 41 w 102"/>
                <a:gd name="T11" fmla="*/ 33 h 69"/>
                <a:gd name="T12" fmla="*/ 39 w 102"/>
                <a:gd name="T13" fmla="*/ 35 h 69"/>
                <a:gd name="T14" fmla="*/ 23 w 102"/>
                <a:gd name="T15" fmla="*/ 26 h 69"/>
                <a:gd name="T16" fmla="*/ 14 w 102"/>
                <a:gd name="T17" fmla="*/ 18 h 69"/>
                <a:gd name="T18" fmla="*/ 7 w 102"/>
                <a:gd name="T19" fmla="*/ 21 h 69"/>
                <a:gd name="T20" fmla="*/ 13 w 102"/>
                <a:gd name="T21" fmla="*/ 31 h 69"/>
                <a:gd name="T22" fmla="*/ 14 w 102"/>
                <a:gd name="T23" fmla="*/ 36 h 69"/>
                <a:gd name="T24" fmla="*/ 10 w 102"/>
                <a:gd name="T25" fmla="*/ 44 h 69"/>
                <a:gd name="T26" fmla="*/ 7 w 102"/>
                <a:gd name="T27" fmla="*/ 48 h 69"/>
                <a:gd name="T28" fmla="*/ 6 w 102"/>
                <a:gd name="T29" fmla="*/ 48 h 69"/>
                <a:gd name="T30" fmla="*/ 5 w 102"/>
                <a:gd name="T31" fmla="*/ 47 h 69"/>
                <a:gd name="T32" fmla="*/ 3 w 102"/>
                <a:gd name="T33" fmla="*/ 51 h 69"/>
                <a:gd name="T34" fmla="*/ 8 w 102"/>
                <a:gd name="T35" fmla="*/ 61 h 69"/>
                <a:gd name="T36" fmla="*/ 3 w 102"/>
                <a:gd name="T37" fmla="*/ 66 h 69"/>
                <a:gd name="T38" fmla="*/ 9 w 102"/>
                <a:gd name="T39" fmla="*/ 69 h 69"/>
                <a:gd name="T40" fmla="*/ 10 w 102"/>
                <a:gd name="T41" fmla="*/ 69 h 69"/>
                <a:gd name="T42" fmla="*/ 16 w 102"/>
                <a:gd name="T43" fmla="*/ 62 h 69"/>
                <a:gd name="T44" fmla="*/ 20 w 102"/>
                <a:gd name="T45" fmla="*/ 55 h 69"/>
                <a:gd name="T46" fmla="*/ 28 w 102"/>
                <a:gd name="T47" fmla="*/ 56 h 69"/>
                <a:gd name="T48" fmla="*/ 32 w 102"/>
                <a:gd name="T49" fmla="*/ 59 h 69"/>
                <a:gd name="T50" fmla="*/ 37 w 102"/>
                <a:gd name="T51" fmla="*/ 61 h 69"/>
                <a:gd name="T52" fmla="*/ 39 w 102"/>
                <a:gd name="T53" fmla="*/ 61 h 69"/>
                <a:gd name="T54" fmla="*/ 40 w 102"/>
                <a:gd name="T55" fmla="*/ 56 h 69"/>
                <a:gd name="T56" fmla="*/ 48 w 102"/>
                <a:gd name="T57" fmla="*/ 50 h 69"/>
                <a:gd name="T58" fmla="*/ 56 w 102"/>
                <a:gd name="T59" fmla="*/ 49 h 69"/>
                <a:gd name="T60" fmla="*/ 56 w 102"/>
                <a:gd name="T61" fmla="*/ 41 h 69"/>
                <a:gd name="T62" fmla="*/ 53 w 102"/>
                <a:gd name="T63" fmla="*/ 35 h 69"/>
                <a:gd name="T64" fmla="*/ 74 w 102"/>
                <a:gd name="T65" fmla="*/ 28 h 69"/>
                <a:gd name="T66" fmla="*/ 85 w 102"/>
                <a:gd name="T67" fmla="*/ 24 h 69"/>
                <a:gd name="T68" fmla="*/ 91 w 102"/>
                <a:gd name="T69" fmla="*/ 12 h 69"/>
                <a:gd name="T70" fmla="*/ 102 w 102"/>
                <a:gd name="T71" fmla="*/ 5 h 69"/>
                <a:gd name="T72" fmla="*/ 100 w 102"/>
                <a:gd name="T7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2" h="69">
                  <a:moveTo>
                    <a:pt x="100" y="0"/>
                  </a:moveTo>
                  <a:cubicBezTo>
                    <a:pt x="99" y="0"/>
                    <a:pt x="98" y="0"/>
                    <a:pt x="96" y="1"/>
                  </a:cubicBezTo>
                  <a:cubicBezTo>
                    <a:pt x="90" y="6"/>
                    <a:pt x="90" y="9"/>
                    <a:pt x="81" y="14"/>
                  </a:cubicBezTo>
                  <a:cubicBezTo>
                    <a:pt x="72" y="18"/>
                    <a:pt x="69" y="22"/>
                    <a:pt x="67" y="23"/>
                  </a:cubicBezTo>
                  <a:cubicBezTo>
                    <a:pt x="65" y="25"/>
                    <a:pt x="68" y="30"/>
                    <a:pt x="58" y="30"/>
                  </a:cubicBezTo>
                  <a:cubicBezTo>
                    <a:pt x="47" y="30"/>
                    <a:pt x="41" y="33"/>
                    <a:pt x="41" y="3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28" y="30"/>
                    <a:pt x="29" y="33"/>
                    <a:pt x="23" y="26"/>
                  </a:cubicBezTo>
                  <a:cubicBezTo>
                    <a:pt x="17" y="20"/>
                    <a:pt x="14" y="18"/>
                    <a:pt x="14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5" y="34"/>
                    <a:pt x="14" y="36"/>
                  </a:cubicBezTo>
                  <a:cubicBezTo>
                    <a:pt x="12" y="37"/>
                    <a:pt x="12" y="44"/>
                    <a:pt x="10" y="44"/>
                  </a:cubicBezTo>
                  <a:cubicBezTo>
                    <a:pt x="9" y="45"/>
                    <a:pt x="9" y="48"/>
                    <a:pt x="7" y="48"/>
                  </a:cubicBezTo>
                  <a:cubicBezTo>
                    <a:pt x="7" y="48"/>
                    <a:pt x="6" y="48"/>
                    <a:pt x="6" y="48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4" y="47"/>
                    <a:pt x="4" y="48"/>
                    <a:pt x="3" y="51"/>
                  </a:cubicBezTo>
                  <a:cubicBezTo>
                    <a:pt x="2" y="53"/>
                    <a:pt x="12" y="60"/>
                    <a:pt x="8" y="61"/>
                  </a:cubicBezTo>
                  <a:cubicBezTo>
                    <a:pt x="4" y="62"/>
                    <a:pt x="0" y="66"/>
                    <a:pt x="3" y="66"/>
                  </a:cubicBezTo>
                  <a:cubicBezTo>
                    <a:pt x="6" y="67"/>
                    <a:pt x="7" y="69"/>
                    <a:pt x="9" y="69"/>
                  </a:cubicBezTo>
                  <a:cubicBezTo>
                    <a:pt x="9" y="69"/>
                    <a:pt x="10" y="69"/>
                    <a:pt x="10" y="69"/>
                  </a:cubicBezTo>
                  <a:cubicBezTo>
                    <a:pt x="13" y="67"/>
                    <a:pt x="19" y="65"/>
                    <a:pt x="16" y="62"/>
                  </a:cubicBezTo>
                  <a:cubicBezTo>
                    <a:pt x="14" y="60"/>
                    <a:pt x="18" y="55"/>
                    <a:pt x="20" y="55"/>
                  </a:cubicBezTo>
                  <a:cubicBezTo>
                    <a:pt x="23" y="55"/>
                    <a:pt x="25" y="55"/>
                    <a:pt x="28" y="56"/>
                  </a:cubicBezTo>
                  <a:cubicBezTo>
                    <a:pt x="32" y="56"/>
                    <a:pt x="30" y="58"/>
                    <a:pt x="32" y="59"/>
                  </a:cubicBezTo>
                  <a:cubicBezTo>
                    <a:pt x="34" y="59"/>
                    <a:pt x="35" y="61"/>
                    <a:pt x="37" y="61"/>
                  </a:cubicBezTo>
                  <a:cubicBezTo>
                    <a:pt x="37" y="61"/>
                    <a:pt x="38" y="61"/>
                    <a:pt x="39" y="61"/>
                  </a:cubicBezTo>
                  <a:cubicBezTo>
                    <a:pt x="43" y="60"/>
                    <a:pt x="37" y="58"/>
                    <a:pt x="40" y="56"/>
                  </a:cubicBezTo>
                  <a:cubicBezTo>
                    <a:pt x="43" y="54"/>
                    <a:pt x="46" y="51"/>
                    <a:pt x="48" y="50"/>
                  </a:cubicBezTo>
                  <a:cubicBezTo>
                    <a:pt x="51" y="49"/>
                    <a:pt x="56" y="49"/>
                    <a:pt x="56" y="4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3" y="37"/>
                    <a:pt x="53" y="35"/>
                  </a:cubicBezTo>
                  <a:cubicBezTo>
                    <a:pt x="54" y="32"/>
                    <a:pt x="72" y="30"/>
                    <a:pt x="74" y="28"/>
                  </a:cubicBezTo>
                  <a:cubicBezTo>
                    <a:pt x="75" y="27"/>
                    <a:pt x="82" y="28"/>
                    <a:pt x="85" y="24"/>
                  </a:cubicBezTo>
                  <a:cubicBezTo>
                    <a:pt x="87" y="20"/>
                    <a:pt x="88" y="13"/>
                    <a:pt x="91" y="12"/>
                  </a:cubicBezTo>
                  <a:cubicBezTo>
                    <a:pt x="93" y="10"/>
                    <a:pt x="102" y="6"/>
                    <a:pt x="102" y="5"/>
                  </a:cubicBezTo>
                  <a:cubicBezTo>
                    <a:pt x="102" y="3"/>
                    <a:pt x="102" y="0"/>
                    <a:pt x="1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3" name="Freeform 120"/>
            <p:cNvSpPr/>
            <p:nvPr/>
          </p:nvSpPr>
          <p:spPr bwMode="auto">
            <a:xfrm>
              <a:off x="-5106986" y="1296146"/>
              <a:ext cx="254000" cy="277813"/>
            </a:xfrm>
            <a:custGeom>
              <a:avLst/>
              <a:gdLst>
                <a:gd name="T0" fmla="*/ 98 w 120"/>
                <a:gd name="T1" fmla="*/ 0 h 131"/>
                <a:gd name="T2" fmla="*/ 91 w 120"/>
                <a:gd name="T3" fmla="*/ 6 h 131"/>
                <a:gd name="T4" fmla="*/ 85 w 120"/>
                <a:gd name="T5" fmla="*/ 12 h 131"/>
                <a:gd name="T6" fmla="*/ 89 w 120"/>
                <a:gd name="T7" fmla="*/ 29 h 131"/>
                <a:gd name="T8" fmla="*/ 92 w 120"/>
                <a:gd name="T9" fmla="*/ 41 h 131"/>
                <a:gd name="T10" fmla="*/ 86 w 120"/>
                <a:gd name="T11" fmla="*/ 45 h 131"/>
                <a:gd name="T12" fmla="*/ 81 w 120"/>
                <a:gd name="T13" fmla="*/ 51 h 131"/>
                <a:gd name="T14" fmla="*/ 81 w 120"/>
                <a:gd name="T15" fmla="*/ 57 h 131"/>
                <a:gd name="T16" fmla="*/ 78 w 120"/>
                <a:gd name="T17" fmla="*/ 55 h 131"/>
                <a:gd name="T18" fmla="*/ 70 w 120"/>
                <a:gd name="T19" fmla="*/ 48 h 131"/>
                <a:gd name="T20" fmla="*/ 65 w 120"/>
                <a:gd name="T21" fmla="*/ 55 h 131"/>
                <a:gd name="T22" fmla="*/ 63 w 120"/>
                <a:gd name="T23" fmla="*/ 60 h 131"/>
                <a:gd name="T24" fmla="*/ 60 w 120"/>
                <a:gd name="T25" fmla="*/ 66 h 131"/>
                <a:gd name="T26" fmla="*/ 51 w 120"/>
                <a:gd name="T27" fmla="*/ 72 h 131"/>
                <a:gd name="T28" fmla="*/ 49 w 120"/>
                <a:gd name="T29" fmla="*/ 77 h 131"/>
                <a:gd name="T30" fmla="*/ 28 w 120"/>
                <a:gd name="T31" fmla="*/ 79 h 131"/>
                <a:gd name="T32" fmla="*/ 21 w 120"/>
                <a:gd name="T33" fmla="*/ 84 h 131"/>
                <a:gd name="T34" fmla="*/ 18 w 120"/>
                <a:gd name="T35" fmla="*/ 90 h 131"/>
                <a:gd name="T36" fmla="*/ 15 w 120"/>
                <a:gd name="T37" fmla="*/ 99 h 131"/>
                <a:gd name="T38" fmla="*/ 14 w 120"/>
                <a:gd name="T39" fmla="*/ 99 h 131"/>
                <a:gd name="T40" fmla="*/ 9 w 120"/>
                <a:gd name="T41" fmla="*/ 99 h 131"/>
                <a:gd name="T42" fmla="*/ 2 w 120"/>
                <a:gd name="T43" fmla="*/ 101 h 131"/>
                <a:gd name="T44" fmla="*/ 6 w 120"/>
                <a:gd name="T45" fmla="*/ 109 h 131"/>
                <a:gd name="T46" fmla="*/ 17 w 120"/>
                <a:gd name="T47" fmla="*/ 115 h 131"/>
                <a:gd name="T48" fmla="*/ 21 w 120"/>
                <a:gd name="T49" fmla="*/ 129 h 131"/>
                <a:gd name="T50" fmla="*/ 20 w 120"/>
                <a:gd name="T51" fmla="*/ 131 h 131"/>
                <a:gd name="T52" fmla="*/ 21 w 120"/>
                <a:gd name="T53" fmla="*/ 130 h 131"/>
                <a:gd name="T54" fmla="*/ 23 w 120"/>
                <a:gd name="T55" fmla="*/ 130 h 131"/>
                <a:gd name="T56" fmla="*/ 24 w 120"/>
                <a:gd name="T57" fmla="*/ 130 h 131"/>
                <a:gd name="T58" fmla="*/ 25 w 120"/>
                <a:gd name="T59" fmla="*/ 130 h 131"/>
                <a:gd name="T60" fmla="*/ 30 w 120"/>
                <a:gd name="T61" fmla="*/ 120 h 131"/>
                <a:gd name="T62" fmla="*/ 33 w 120"/>
                <a:gd name="T63" fmla="*/ 100 h 131"/>
                <a:gd name="T64" fmla="*/ 36 w 120"/>
                <a:gd name="T65" fmla="*/ 100 h 131"/>
                <a:gd name="T66" fmla="*/ 45 w 120"/>
                <a:gd name="T67" fmla="*/ 104 h 131"/>
                <a:gd name="T68" fmla="*/ 46 w 120"/>
                <a:gd name="T69" fmla="*/ 103 h 131"/>
                <a:gd name="T70" fmla="*/ 55 w 120"/>
                <a:gd name="T71" fmla="*/ 93 h 131"/>
                <a:gd name="T72" fmla="*/ 56 w 120"/>
                <a:gd name="T73" fmla="*/ 91 h 131"/>
                <a:gd name="T74" fmla="*/ 58 w 120"/>
                <a:gd name="T75" fmla="*/ 93 h 131"/>
                <a:gd name="T76" fmla="*/ 64 w 120"/>
                <a:gd name="T77" fmla="*/ 98 h 131"/>
                <a:gd name="T78" fmla="*/ 65 w 120"/>
                <a:gd name="T79" fmla="*/ 98 h 131"/>
                <a:gd name="T80" fmla="*/ 78 w 120"/>
                <a:gd name="T81" fmla="*/ 91 h 131"/>
                <a:gd name="T82" fmla="*/ 78 w 120"/>
                <a:gd name="T83" fmla="*/ 81 h 131"/>
                <a:gd name="T84" fmla="*/ 82 w 120"/>
                <a:gd name="T85" fmla="*/ 78 h 131"/>
                <a:gd name="T86" fmla="*/ 85 w 120"/>
                <a:gd name="T87" fmla="*/ 78 h 131"/>
                <a:gd name="T88" fmla="*/ 91 w 120"/>
                <a:gd name="T89" fmla="*/ 84 h 131"/>
                <a:gd name="T90" fmla="*/ 98 w 120"/>
                <a:gd name="T91" fmla="*/ 84 h 131"/>
                <a:gd name="T92" fmla="*/ 112 w 120"/>
                <a:gd name="T93" fmla="*/ 80 h 131"/>
                <a:gd name="T94" fmla="*/ 108 w 120"/>
                <a:gd name="T95" fmla="*/ 67 h 131"/>
                <a:gd name="T96" fmla="*/ 108 w 120"/>
                <a:gd name="T97" fmla="*/ 66 h 131"/>
                <a:gd name="T98" fmla="*/ 108 w 120"/>
                <a:gd name="T99" fmla="*/ 66 h 131"/>
                <a:gd name="T100" fmla="*/ 109 w 120"/>
                <a:gd name="T101" fmla="*/ 66 h 131"/>
                <a:gd name="T102" fmla="*/ 111 w 120"/>
                <a:gd name="T103" fmla="*/ 61 h 131"/>
                <a:gd name="T104" fmla="*/ 108 w 120"/>
                <a:gd name="T105" fmla="*/ 42 h 131"/>
                <a:gd name="T106" fmla="*/ 117 w 120"/>
                <a:gd name="T107" fmla="*/ 33 h 131"/>
                <a:gd name="T108" fmla="*/ 117 w 120"/>
                <a:gd name="T109" fmla="*/ 27 h 131"/>
                <a:gd name="T110" fmla="*/ 109 w 120"/>
                <a:gd name="T111" fmla="*/ 11 h 131"/>
                <a:gd name="T112" fmla="*/ 101 w 120"/>
                <a:gd name="T113" fmla="*/ 5 h 131"/>
                <a:gd name="T114" fmla="*/ 98 w 120"/>
                <a:gd name="T1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0" h="131">
                  <a:moveTo>
                    <a:pt x="98" y="0"/>
                  </a:moveTo>
                  <a:cubicBezTo>
                    <a:pt x="97" y="1"/>
                    <a:pt x="94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1" y="23"/>
                    <a:pt x="89" y="29"/>
                  </a:cubicBezTo>
                  <a:cubicBezTo>
                    <a:pt x="87" y="35"/>
                    <a:pt x="98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4" y="47"/>
                    <a:pt x="81" y="51"/>
                    <a:pt x="81" y="51"/>
                  </a:cubicBezTo>
                  <a:cubicBezTo>
                    <a:pt x="81" y="51"/>
                    <a:pt x="83" y="57"/>
                    <a:pt x="81" y="57"/>
                  </a:cubicBezTo>
                  <a:cubicBezTo>
                    <a:pt x="80" y="57"/>
                    <a:pt x="79" y="56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9"/>
                    <a:pt x="63" y="60"/>
                  </a:cubicBezTo>
                  <a:cubicBezTo>
                    <a:pt x="62" y="61"/>
                    <a:pt x="68" y="63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4" y="79"/>
                    <a:pt x="24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99"/>
                    <a:pt x="15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2" y="99"/>
                    <a:pt x="11" y="99"/>
                    <a:pt x="9" y="99"/>
                  </a:cubicBezTo>
                  <a:cubicBezTo>
                    <a:pt x="5" y="99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20" y="131"/>
                    <a:pt x="20" y="131"/>
                  </a:cubicBezTo>
                  <a:cubicBezTo>
                    <a:pt x="20" y="131"/>
                    <a:pt x="20" y="131"/>
                    <a:pt x="21" y="130"/>
                  </a:cubicBezTo>
                  <a:cubicBezTo>
                    <a:pt x="22" y="130"/>
                    <a:pt x="23" y="130"/>
                    <a:pt x="23" y="130"/>
                  </a:cubicBezTo>
                  <a:cubicBezTo>
                    <a:pt x="23" y="130"/>
                    <a:pt x="24" y="130"/>
                    <a:pt x="24" y="130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7" y="130"/>
                    <a:pt x="28" y="128"/>
                    <a:pt x="30" y="120"/>
                  </a:cubicBezTo>
                  <a:cubicBezTo>
                    <a:pt x="32" y="107"/>
                    <a:pt x="28" y="100"/>
                    <a:pt x="33" y="100"/>
                  </a:cubicBezTo>
                  <a:cubicBezTo>
                    <a:pt x="34" y="100"/>
                    <a:pt x="35" y="100"/>
                    <a:pt x="36" y="100"/>
                  </a:cubicBezTo>
                  <a:cubicBezTo>
                    <a:pt x="43" y="102"/>
                    <a:pt x="44" y="104"/>
                    <a:pt x="45" y="104"/>
                  </a:cubicBezTo>
                  <a:cubicBezTo>
                    <a:pt x="45" y="104"/>
                    <a:pt x="45" y="104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7" y="91"/>
                    <a:pt x="57" y="91"/>
                    <a:pt x="58" y="93"/>
                  </a:cubicBezTo>
                  <a:cubicBezTo>
                    <a:pt x="61" y="95"/>
                    <a:pt x="59" y="98"/>
                    <a:pt x="64" y="98"/>
                  </a:cubicBezTo>
                  <a:cubicBezTo>
                    <a:pt x="64" y="98"/>
                    <a:pt x="64" y="98"/>
                    <a:pt x="65" y="98"/>
                  </a:cubicBezTo>
                  <a:cubicBezTo>
                    <a:pt x="70" y="98"/>
                    <a:pt x="78" y="94"/>
                    <a:pt x="78" y="91"/>
                  </a:cubicBezTo>
                  <a:cubicBezTo>
                    <a:pt x="77" y="87"/>
                    <a:pt x="79" y="82"/>
                    <a:pt x="78" y="81"/>
                  </a:cubicBezTo>
                  <a:cubicBezTo>
                    <a:pt x="76" y="80"/>
                    <a:pt x="78" y="78"/>
                    <a:pt x="82" y="78"/>
                  </a:cubicBezTo>
                  <a:cubicBezTo>
                    <a:pt x="83" y="78"/>
                    <a:pt x="84" y="78"/>
                    <a:pt x="85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3" y="84"/>
                    <a:pt x="95" y="84"/>
                    <a:pt x="98" y="84"/>
                  </a:cubicBezTo>
                  <a:cubicBezTo>
                    <a:pt x="105" y="84"/>
                    <a:pt x="113" y="83"/>
                    <a:pt x="112" y="80"/>
                  </a:cubicBezTo>
                  <a:cubicBezTo>
                    <a:pt x="110" y="76"/>
                    <a:pt x="110" y="70"/>
                    <a:pt x="108" y="67"/>
                  </a:cubicBezTo>
                  <a:cubicBezTo>
                    <a:pt x="107" y="66"/>
                    <a:pt x="107" y="66"/>
                    <a:pt x="108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66"/>
                    <a:pt x="108" y="66"/>
                    <a:pt x="109" y="66"/>
                  </a:cubicBezTo>
                  <a:cubicBezTo>
                    <a:pt x="110" y="66"/>
                    <a:pt x="111" y="66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5"/>
                    <a:pt x="101" y="5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4" name="Freeform 121"/>
            <p:cNvSpPr>
              <a:spLocks noEditPoints="1"/>
            </p:cNvSpPr>
            <p:nvPr/>
          </p:nvSpPr>
          <p:spPr bwMode="auto">
            <a:xfrm>
              <a:off x="-5267323" y="1688259"/>
              <a:ext cx="49213" cy="69850"/>
            </a:xfrm>
            <a:custGeom>
              <a:avLst/>
              <a:gdLst>
                <a:gd name="T0" fmla="*/ 13 w 23"/>
                <a:gd name="T1" fmla="*/ 31 h 33"/>
                <a:gd name="T2" fmla="*/ 13 w 23"/>
                <a:gd name="T3" fmla="*/ 33 h 33"/>
                <a:gd name="T4" fmla="*/ 13 w 23"/>
                <a:gd name="T5" fmla="*/ 33 h 33"/>
                <a:gd name="T6" fmla="*/ 13 w 23"/>
                <a:gd name="T7" fmla="*/ 31 h 33"/>
                <a:gd name="T8" fmla="*/ 15 w 23"/>
                <a:gd name="T9" fmla="*/ 0 h 33"/>
                <a:gd name="T10" fmla="*/ 6 w 23"/>
                <a:gd name="T11" fmla="*/ 10 h 33"/>
                <a:gd name="T12" fmla="*/ 13 w 23"/>
                <a:gd name="T13" fmla="*/ 31 h 33"/>
                <a:gd name="T14" fmla="*/ 16 w 23"/>
                <a:gd name="T15" fmla="*/ 28 h 33"/>
                <a:gd name="T16" fmla="*/ 20 w 23"/>
                <a:gd name="T17" fmla="*/ 23 h 33"/>
                <a:gd name="T18" fmla="*/ 21 w 23"/>
                <a:gd name="T19" fmla="*/ 16 h 33"/>
                <a:gd name="T20" fmla="*/ 21 w 23"/>
                <a:gd name="T21" fmla="*/ 9 h 33"/>
                <a:gd name="T22" fmla="*/ 15 w 23"/>
                <a:gd name="T2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3">
                  <a:moveTo>
                    <a:pt x="13" y="31"/>
                  </a:moveTo>
                  <a:cubicBezTo>
                    <a:pt x="12" y="32"/>
                    <a:pt x="12" y="32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4" y="33"/>
                    <a:pt x="14" y="32"/>
                    <a:pt x="13" y="31"/>
                  </a:cubicBezTo>
                  <a:moveTo>
                    <a:pt x="15" y="0"/>
                  </a:moveTo>
                  <a:cubicBezTo>
                    <a:pt x="8" y="4"/>
                    <a:pt x="0" y="3"/>
                    <a:pt x="6" y="10"/>
                  </a:cubicBezTo>
                  <a:cubicBezTo>
                    <a:pt x="10" y="15"/>
                    <a:pt x="13" y="26"/>
                    <a:pt x="13" y="31"/>
                  </a:cubicBezTo>
                  <a:cubicBezTo>
                    <a:pt x="14" y="30"/>
                    <a:pt x="15" y="29"/>
                    <a:pt x="16" y="28"/>
                  </a:cubicBezTo>
                  <a:cubicBezTo>
                    <a:pt x="19" y="25"/>
                    <a:pt x="22" y="25"/>
                    <a:pt x="20" y="23"/>
                  </a:cubicBezTo>
                  <a:cubicBezTo>
                    <a:pt x="18" y="21"/>
                    <a:pt x="19" y="19"/>
                    <a:pt x="21" y="16"/>
                  </a:cubicBezTo>
                  <a:cubicBezTo>
                    <a:pt x="23" y="14"/>
                    <a:pt x="22" y="15"/>
                    <a:pt x="21" y="9"/>
                  </a:cubicBezTo>
                  <a:cubicBezTo>
                    <a:pt x="19" y="4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5" name="Freeform 122"/>
            <p:cNvSpPr/>
            <p:nvPr/>
          </p:nvSpPr>
          <p:spPr bwMode="auto">
            <a:xfrm>
              <a:off x="-5178423" y="1693021"/>
              <a:ext cx="41275" cy="22225"/>
            </a:xfrm>
            <a:custGeom>
              <a:avLst/>
              <a:gdLst>
                <a:gd name="T0" fmla="*/ 13 w 19"/>
                <a:gd name="T1" fmla="*/ 0 h 11"/>
                <a:gd name="T2" fmla="*/ 4 w 19"/>
                <a:gd name="T3" fmla="*/ 7 h 11"/>
                <a:gd name="T4" fmla="*/ 1 w 19"/>
                <a:gd name="T5" fmla="*/ 9 h 11"/>
                <a:gd name="T6" fmla="*/ 12 w 19"/>
                <a:gd name="T7" fmla="*/ 11 h 11"/>
                <a:gd name="T8" fmla="*/ 17 w 19"/>
                <a:gd name="T9" fmla="*/ 9 h 11"/>
                <a:gd name="T10" fmla="*/ 14 w 19"/>
                <a:gd name="T11" fmla="*/ 0 h 11"/>
                <a:gd name="T12" fmla="*/ 13 w 1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1">
                  <a:moveTo>
                    <a:pt x="13" y="0"/>
                  </a:moveTo>
                  <a:cubicBezTo>
                    <a:pt x="9" y="0"/>
                    <a:pt x="4" y="7"/>
                    <a:pt x="4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7" y="11"/>
                    <a:pt x="12" y="11"/>
                  </a:cubicBezTo>
                  <a:cubicBezTo>
                    <a:pt x="15" y="11"/>
                    <a:pt x="18" y="10"/>
                    <a:pt x="17" y="9"/>
                  </a:cubicBezTo>
                  <a:cubicBezTo>
                    <a:pt x="14" y="4"/>
                    <a:pt x="19" y="3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6" name="Freeform 123"/>
            <p:cNvSpPr/>
            <p:nvPr/>
          </p:nvSpPr>
          <p:spPr bwMode="auto">
            <a:xfrm>
              <a:off x="-5105398" y="1650159"/>
              <a:ext cx="19050" cy="17463"/>
            </a:xfrm>
            <a:custGeom>
              <a:avLst/>
              <a:gdLst>
                <a:gd name="T0" fmla="*/ 4 w 9"/>
                <a:gd name="T1" fmla="*/ 0 h 8"/>
                <a:gd name="T2" fmla="*/ 3 w 9"/>
                <a:gd name="T3" fmla="*/ 0 h 8"/>
                <a:gd name="T4" fmla="*/ 3 w 9"/>
                <a:gd name="T5" fmla="*/ 8 h 8"/>
                <a:gd name="T6" fmla="*/ 9 w 9"/>
                <a:gd name="T7" fmla="*/ 4 h 8"/>
                <a:gd name="T8" fmla="*/ 4 w 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0" y="1"/>
                    <a:pt x="3" y="8"/>
                    <a:pt x="3" y="8"/>
                  </a:cubicBezTo>
                  <a:cubicBezTo>
                    <a:pt x="4" y="8"/>
                    <a:pt x="9" y="7"/>
                    <a:pt x="9" y="4"/>
                  </a:cubicBezTo>
                  <a:cubicBezTo>
                    <a:pt x="9" y="3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7" name="Freeform 124"/>
            <p:cNvSpPr/>
            <p:nvPr/>
          </p:nvSpPr>
          <p:spPr bwMode="auto">
            <a:xfrm>
              <a:off x="-5100636" y="1616821"/>
              <a:ext cx="38100" cy="25400"/>
            </a:xfrm>
            <a:custGeom>
              <a:avLst/>
              <a:gdLst>
                <a:gd name="T0" fmla="*/ 6 w 18"/>
                <a:gd name="T1" fmla="*/ 0 h 12"/>
                <a:gd name="T2" fmla="*/ 6 w 18"/>
                <a:gd name="T3" fmla="*/ 1 h 12"/>
                <a:gd name="T4" fmla="*/ 4 w 18"/>
                <a:gd name="T5" fmla="*/ 8 h 12"/>
                <a:gd name="T6" fmla="*/ 16 w 18"/>
                <a:gd name="T7" fmla="*/ 12 h 12"/>
                <a:gd name="T8" fmla="*/ 16 w 18"/>
                <a:gd name="T9" fmla="*/ 4 h 12"/>
                <a:gd name="T10" fmla="*/ 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6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5" y="2"/>
                    <a:pt x="0" y="4"/>
                    <a:pt x="4" y="8"/>
                  </a:cubicBezTo>
                  <a:cubicBezTo>
                    <a:pt x="9" y="12"/>
                    <a:pt x="13" y="11"/>
                    <a:pt x="16" y="12"/>
                  </a:cubicBezTo>
                  <a:cubicBezTo>
                    <a:pt x="16" y="12"/>
                    <a:pt x="15" y="5"/>
                    <a:pt x="16" y="4"/>
                  </a:cubicBezTo>
                  <a:cubicBezTo>
                    <a:pt x="18" y="3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8" name="Freeform 125"/>
            <p:cNvSpPr/>
            <p:nvPr/>
          </p:nvSpPr>
          <p:spPr bwMode="auto">
            <a:xfrm>
              <a:off x="-5226048" y="1834309"/>
              <a:ext cx="107950" cy="130175"/>
            </a:xfrm>
            <a:custGeom>
              <a:avLst/>
              <a:gdLst>
                <a:gd name="T0" fmla="*/ 13 w 51"/>
                <a:gd name="T1" fmla="*/ 0 h 61"/>
                <a:gd name="T2" fmla="*/ 12 w 51"/>
                <a:gd name="T3" fmla="*/ 0 h 61"/>
                <a:gd name="T4" fmla="*/ 3 w 51"/>
                <a:gd name="T5" fmla="*/ 12 h 61"/>
                <a:gd name="T6" fmla="*/ 2 w 51"/>
                <a:gd name="T7" fmla="*/ 19 h 61"/>
                <a:gd name="T8" fmla="*/ 1 w 51"/>
                <a:gd name="T9" fmla="*/ 23 h 61"/>
                <a:gd name="T10" fmla="*/ 9 w 51"/>
                <a:gd name="T11" fmla="*/ 32 h 61"/>
                <a:gd name="T12" fmla="*/ 7 w 51"/>
                <a:gd name="T13" fmla="*/ 39 h 61"/>
                <a:gd name="T14" fmla="*/ 14 w 51"/>
                <a:gd name="T15" fmla="*/ 45 h 61"/>
                <a:gd name="T16" fmla="*/ 12 w 51"/>
                <a:gd name="T17" fmla="*/ 51 h 61"/>
                <a:gd name="T18" fmla="*/ 12 w 51"/>
                <a:gd name="T19" fmla="*/ 54 h 61"/>
                <a:gd name="T20" fmla="*/ 24 w 51"/>
                <a:gd name="T21" fmla="*/ 60 h 61"/>
                <a:gd name="T22" fmla="*/ 24 w 51"/>
                <a:gd name="T23" fmla="*/ 60 h 61"/>
                <a:gd name="T24" fmla="*/ 19 w 51"/>
                <a:gd name="T25" fmla="*/ 52 h 61"/>
                <a:gd name="T26" fmla="*/ 28 w 51"/>
                <a:gd name="T27" fmla="*/ 48 h 61"/>
                <a:gd name="T28" fmla="*/ 47 w 51"/>
                <a:gd name="T29" fmla="*/ 61 h 61"/>
                <a:gd name="T30" fmla="*/ 49 w 51"/>
                <a:gd name="T31" fmla="*/ 57 h 61"/>
                <a:gd name="T32" fmla="*/ 48 w 51"/>
                <a:gd name="T33" fmla="*/ 48 h 61"/>
                <a:gd name="T34" fmla="*/ 44 w 51"/>
                <a:gd name="T35" fmla="*/ 46 h 61"/>
                <a:gd name="T36" fmla="*/ 35 w 51"/>
                <a:gd name="T37" fmla="*/ 43 h 61"/>
                <a:gd name="T38" fmla="*/ 31 w 51"/>
                <a:gd name="T39" fmla="*/ 44 h 61"/>
                <a:gd name="T40" fmla="*/ 28 w 51"/>
                <a:gd name="T41" fmla="*/ 43 h 61"/>
                <a:gd name="T42" fmla="*/ 19 w 51"/>
                <a:gd name="T43" fmla="*/ 36 h 61"/>
                <a:gd name="T44" fmla="*/ 19 w 51"/>
                <a:gd name="T45" fmla="*/ 27 h 61"/>
                <a:gd name="T46" fmla="*/ 28 w 51"/>
                <a:gd name="T47" fmla="*/ 21 h 61"/>
                <a:gd name="T48" fmla="*/ 20 w 51"/>
                <a:gd name="T49" fmla="*/ 3 h 61"/>
                <a:gd name="T50" fmla="*/ 13 w 51"/>
                <a:gd name="T5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61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0" y="2"/>
                    <a:pt x="3" y="12"/>
                    <a:pt x="3" y="1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22"/>
                    <a:pt x="1" y="23"/>
                  </a:cubicBezTo>
                  <a:cubicBezTo>
                    <a:pt x="0" y="25"/>
                    <a:pt x="6" y="31"/>
                    <a:pt x="9" y="32"/>
                  </a:cubicBezTo>
                  <a:cubicBezTo>
                    <a:pt x="12" y="34"/>
                    <a:pt x="6" y="36"/>
                    <a:pt x="7" y="39"/>
                  </a:cubicBezTo>
                  <a:cubicBezTo>
                    <a:pt x="8" y="41"/>
                    <a:pt x="14" y="45"/>
                    <a:pt x="14" y="4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5" y="51"/>
                    <a:pt x="12" y="54"/>
                  </a:cubicBezTo>
                  <a:cubicBezTo>
                    <a:pt x="19" y="56"/>
                    <a:pt x="23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19" y="52"/>
                    <a:pt x="19" y="52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61"/>
                    <a:pt x="47" y="58"/>
                    <a:pt x="49" y="57"/>
                  </a:cubicBezTo>
                  <a:cubicBezTo>
                    <a:pt x="51" y="55"/>
                    <a:pt x="48" y="48"/>
                    <a:pt x="48" y="48"/>
                  </a:cubicBezTo>
                  <a:cubicBezTo>
                    <a:pt x="48" y="48"/>
                    <a:pt x="51" y="47"/>
                    <a:pt x="44" y="46"/>
                  </a:cubicBezTo>
                  <a:cubicBezTo>
                    <a:pt x="38" y="44"/>
                    <a:pt x="37" y="43"/>
                    <a:pt x="35" y="43"/>
                  </a:cubicBezTo>
                  <a:cubicBezTo>
                    <a:pt x="33" y="43"/>
                    <a:pt x="32" y="44"/>
                    <a:pt x="31" y="44"/>
                  </a:cubicBezTo>
                  <a:cubicBezTo>
                    <a:pt x="30" y="44"/>
                    <a:pt x="29" y="44"/>
                    <a:pt x="28" y="43"/>
                  </a:cubicBezTo>
                  <a:cubicBezTo>
                    <a:pt x="24" y="40"/>
                    <a:pt x="19" y="36"/>
                    <a:pt x="19" y="36"/>
                  </a:cubicBezTo>
                  <a:cubicBezTo>
                    <a:pt x="18" y="33"/>
                    <a:pt x="15" y="30"/>
                    <a:pt x="19" y="27"/>
                  </a:cubicBezTo>
                  <a:cubicBezTo>
                    <a:pt x="24" y="24"/>
                    <a:pt x="30" y="25"/>
                    <a:pt x="28" y="21"/>
                  </a:cubicBezTo>
                  <a:cubicBezTo>
                    <a:pt x="26" y="17"/>
                    <a:pt x="20" y="5"/>
                    <a:pt x="20" y="3"/>
                  </a:cubicBezTo>
                  <a:cubicBezTo>
                    <a:pt x="20" y="2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9" name="Freeform 126"/>
            <p:cNvSpPr/>
            <p:nvPr/>
          </p:nvSpPr>
          <p:spPr bwMode="auto">
            <a:xfrm>
              <a:off x="-5165723" y="2016871"/>
              <a:ext cx="131763" cy="84138"/>
            </a:xfrm>
            <a:custGeom>
              <a:avLst/>
              <a:gdLst>
                <a:gd name="T0" fmla="*/ 43 w 62"/>
                <a:gd name="T1" fmla="*/ 0 h 40"/>
                <a:gd name="T2" fmla="*/ 31 w 62"/>
                <a:gd name="T3" fmla="*/ 12 h 40"/>
                <a:gd name="T4" fmla="*/ 30 w 62"/>
                <a:gd name="T5" fmla="*/ 12 h 40"/>
                <a:gd name="T6" fmla="*/ 27 w 62"/>
                <a:gd name="T7" fmla="*/ 11 h 40"/>
                <a:gd name="T8" fmla="*/ 27 w 62"/>
                <a:gd name="T9" fmla="*/ 11 h 40"/>
                <a:gd name="T10" fmla="*/ 27 w 62"/>
                <a:gd name="T11" fmla="*/ 12 h 40"/>
                <a:gd name="T12" fmla="*/ 22 w 62"/>
                <a:gd name="T13" fmla="*/ 10 h 40"/>
                <a:gd name="T14" fmla="*/ 17 w 62"/>
                <a:gd name="T15" fmla="*/ 9 h 40"/>
                <a:gd name="T16" fmla="*/ 13 w 62"/>
                <a:gd name="T17" fmla="*/ 13 h 40"/>
                <a:gd name="T18" fmla="*/ 12 w 62"/>
                <a:gd name="T19" fmla="*/ 19 h 40"/>
                <a:gd name="T20" fmla="*/ 4 w 62"/>
                <a:gd name="T21" fmla="*/ 28 h 40"/>
                <a:gd name="T22" fmla="*/ 5 w 62"/>
                <a:gd name="T23" fmla="*/ 28 h 40"/>
                <a:gd name="T24" fmla="*/ 26 w 62"/>
                <a:gd name="T25" fmla="*/ 25 h 40"/>
                <a:gd name="T26" fmla="*/ 30 w 62"/>
                <a:gd name="T27" fmla="*/ 24 h 40"/>
                <a:gd name="T28" fmla="*/ 34 w 62"/>
                <a:gd name="T29" fmla="*/ 28 h 40"/>
                <a:gd name="T30" fmla="*/ 42 w 62"/>
                <a:gd name="T31" fmla="*/ 38 h 40"/>
                <a:gd name="T32" fmla="*/ 51 w 62"/>
                <a:gd name="T33" fmla="*/ 40 h 40"/>
                <a:gd name="T34" fmla="*/ 52 w 62"/>
                <a:gd name="T35" fmla="*/ 39 h 40"/>
                <a:gd name="T36" fmla="*/ 51 w 62"/>
                <a:gd name="T37" fmla="*/ 29 h 40"/>
                <a:gd name="T38" fmla="*/ 60 w 62"/>
                <a:gd name="T39" fmla="*/ 24 h 40"/>
                <a:gd name="T40" fmla="*/ 61 w 62"/>
                <a:gd name="T41" fmla="*/ 14 h 40"/>
                <a:gd name="T42" fmla="*/ 53 w 62"/>
                <a:gd name="T43" fmla="*/ 6 h 40"/>
                <a:gd name="T44" fmla="*/ 43 w 62"/>
                <a:gd name="T4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40">
                  <a:moveTo>
                    <a:pt x="43" y="0"/>
                  </a:moveTo>
                  <a:cubicBezTo>
                    <a:pt x="38" y="4"/>
                    <a:pt x="37" y="12"/>
                    <a:pt x="31" y="12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8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6" y="11"/>
                    <a:pt x="22" y="10"/>
                  </a:cubicBezTo>
                  <a:cubicBezTo>
                    <a:pt x="20" y="9"/>
                    <a:pt x="18" y="9"/>
                    <a:pt x="17" y="9"/>
                  </a:cubicBezTo>
                  <a:cubicBezTo>
                    <a:pt x="14" y="9"/>
                    <a:pt x="15" y="11"/>
                    <a:pt x="13" y="13"/>
                  </a:cubicBezTo>
                  <a:cubicBezTo>
                    <a:pt x="11" y="15"/>
                    <a:pt x="12" y="19"/>
                    <a:pt x="12" y="19"/>
                  </a:cubicBezTo>
                  <a:cubicBezTo>
                    <a:pt x="12" y="19"/>
                    <a:pt x="0" y="28"/>
                    <a:pt x="4" y="28"/>
                  </a:cubicBezTo>
                  <a:cubicBezTo>
                    <a:pt x="4" y="28"/>
                    <a:pt x="5" y="28"/>
                    <a:pt x="5" y="28"/>
                  </a:cubicBezTo>
                  <a:cubicBezTo>
                    <a:pt x="11" y="27"/>
                    <a:pt x="17" y="26"/>
                    <a:pt x="26" y="25"/>
                  </a:cubicBezTo>
                  <a:cubicBezTo>
                    <a:pt x="27" y="24"/>
                    <a:pt x="29" y="24"/>
                    <a:pt x="30" y="24"/>
                  </a:cubicBezTo>
                  <a:cubicBezTo>
                    <a:pt x="35" y="24"/>
                    <a:pt x="36" y="26"/>
                    <a:pt x="34" y="28"/>
                  </a:cubicBezTo>
                  <a:cubicBezTo>
                    <a:pt x="32" y="29"/>
                    <a:pt x="37" y="36"/>
                    <a:pt x="42" y="38"/>
                  </a:cubicBezTo>
                  <a:cubicBezTo>
                    <a:pt x="44" y="39"/>
                    <a:pt x="48" y="40"/>
                    <a:pt x="51" y="40"/>
                  </a:cubicBezTo>
                  <a:cubicBezTo>
                    <a:pt x="52" y="40"/>
                    <a:pt x="52" y="40"/>
                    <a:pt x="52" y="39"/>
                  </a:cubicBezTo>
                  <a:cubicBezTo>
                    <a:pt x="52" y="36"/>
                    <a:pt x="51" y="34"/>
                    <a:pt x="51" y="29"/>
                  </a:cubicBezTo>
                  <a:cubicBezTo>
                    <a:pt x="50" y="25"/>
                    <a:pt x="60" y="24"/>
                    <a:pt x="60" y="24"/>
                  </a:cubicBezTo>
                  <a:cubicBezTo>
                    <a:pt x="60" y="24"/>
                    <a:pt x="62" y="15"/>
                    <a:pt x="61" y="14"/>
                  </a:cubicBezTo>
                  <a:cubicBezTo>
                    <a:pt x="59" y="13"/>
                    <a:pt x="55" y="8"/>
                    <a:pt x="53" y="6"/>
                  </a:cubicBezTo>
                  <a:cubicBezTo>
                    <a:pt x="51" y="4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0" name="Freeform 127"/>
            <p:cNvSpPr>
              <a:spLocks noEditPoints="1"/>
            </p:cNvSpPr>
            <p:nvPr/>
          </p:nvSpPr>
          <p:spPr bwMode="auto">
            <a:xfrm>
              <a:off x="-5418136" y="2072434"/>
              <a:ext cx="238125" cy="209550"/>
            </a:xfrm>
            <a:custGeom>
              <a:avLst/>
              <a:gdLst>
                <a:gd name="T0" fmla="*/ 102 w 112"/>
                <a:gd name="T1" fmla="*/ 12 h 99"/>
                <a:gd name="T2" fmla="*/ 101 w 112"/>
                <a:gd name="T3" fmla="*/ 12 h 99"/>
                <a:gd name="T4" fmla="*/ 102 w 112"/>
                <a:gd name="T5" fmla="*/ 12 h 99"/>
                <a:gd name="T6" fmla="*/ 102 w 112"/>
                <a:gd name="T7" fmla="*/ 12 h 99"/>
                <a:gd name="T8" fmla="*/ 102 w 112"/>
                <a:gd name="T9" fmla="*/ 12 h 99"/>
                <a:gd name="T10" fmla="*/ 77 w 112"/>
                <a:gd name="T11" fmla="*/ 0 h 99"/>
                <a:gd name="T12" fmla="*/ 76 w 112"/>
                <a:gd name="T13" fmla="*/ 0 h 99"/>
                <a:gd name="T14" fmla="*/ 65 w 112"/>
                <a:gd name="T15" fmla="*/ 12 h 99"/>
                <a:gd name="T16" fmla="*/ 62 w 112"/>
                <a:gd name="T17" fmla="*/ 25 h 99"/>
                <a:gd name="T18" fmla="*/ 61 w 112"/>
                <a:gd name="T19" fmla="*/ 25 h 99"/>
                <a:gd name="T20" fmla="*/ 59 w 112"/>
                <a:gd name="T21" fmla="*/ 24 h 99"/>
                <a:gd name="T22" fmla="*/ 56 w 112"/>
                <a:gd name="T23" fmla="*/ 27 h 99"/>
                <a:gd name="T24" fmla="*/ 37 w 112"/>
                <a:gd name="T25" fmla="*/ 40 h 99"/>
                <a:gd name="T26" fmla="*/ 24 w 112"/>
                <a:gd name="T27" fmla="*/ 54 h 99"/>
                <a:gd name="T28" fmla="*/ 24 w 112"/>
                <a:gd name="T29" fmla="*/ 54 h 99"/>
                <a:gd name="T30" fmla="*/ 10 w 112"/>
                <a:gd name="T31" fmla="*/ 44 h 99"/>
                <a:gd name="T32" fmla="*/ 9 w 112"/>
                <a:gd name="T33" fmla="*/ 44 h 99"/>
                <a:gd name="T34" fmla="*/ 2 w 112"/>
                <a:gd name="T35" fmla="*/ 65 h 99"/>
                <a:gd name="T36" fmla="*/ 9 w 112"/>
                <a:gd name="T37" fmla="*/ 79 h 99"/>
                <a:gd name="T38" fmla="*/ 15 w 112"/>
                <a:gd name="T39" fmla="*/ 85 h 99"/>
                <a:gd name="T40" fmla="*/ 17 w 112"/>
                <a:gd name="T41" fmla="*/ 85 h 99"/>
                <a:gd name="T42" fmla="*/ 19 w 112"/>
                <a:gd name="T43" fmla="*/ 85 h 99"/>
                <a:gd name="T44" fmla="*/ 22 w 112"/>
                <a:gd name="T45" fmla="*/ 85 h 99"/>
                <a:gd name="T46" fmla="*/ 36 w 112"/>
                <a:gd name="T47" fmla="*/ 92 h 99"/>
                <a:gd name="T48" fmla="*/ 44 w 112"/>
                <a:gd name="T49" fmla="*/ 93 h 99"/>
                <a:gd name="T50" fmla="*/ 46 w 112"/>
                <a:gd name="T51" fmla="*/ 93 h 99"/>
                <a:gd name="T52" fmla="*/ 48 w 112"/>
                <a:gd name="T53" fmla="*/ 93 h 99"/>
                <a:gd name="T54" fmla="*/ 49 w 112"/>
                <a:gd name="T55" fmla="*/ 93 h 99"/>
                <a:gd name="T56" fmla="*/ 64 w 112"/>
                <a:gd name="T57" fmla="*/ 98 h 99"/>
                <a:gd name="T58" fmla="*/ 65 w 112"/>
                <a:gd name="T59" fmla="*/ 98 h 99"/>
                <a:gd name="T60" fmla="*/ 75 w 112"/>
                <a:gd name="T61" fmla="*/ 97 h 99"/>
                <a:gd name="T62" fmla="*/ 82 w 112"/>
                <a:gd name="T63" fmla="*/ 98 h 99"/>
                <a:gd name="T64" fmla="*/ 85 w 112"/>
                <a:gd name="T65" fmla="*/ 99 h 99"/>
                <a:gd name="T66" fmla="*/ 91 w 112"/>
                <a:gd name="T67" fmla="*/ 97 h 99"/>
                <a:gd name="T68" fmla="*/ 89 w 112"/>
                <a:gd name="T69" fmla="*/ 85 h 99"/>
                <a:gd name="T70" fmla="*/ 91 w 112"/>
                <a:gd name="T71" fmla="*/ 81 h 99"/>
                <a:gd name="T72" fmla="*/ 99 w 112"/>
                <a:gd name="T73" fmla="*/ 80 h 99"/>
                <a:gd name="T74" fmla="*/ 94 w 112"/>
                <a:gd name="T75" fmla="*/ 65 h 99"/>
                <a:gd name="T76" fmla="*/ 102 w 112"/>
                <a:gd name="T77" fmla="*/ 55 h 99"/>
                <a:gd name="T78" fmla="*/ 107 w 112"/>
                <a:gd name="T79" fmla="*/ 48 h 99"/>
                <a:gd name="T80" fmla="*/ 97 w 112"/>
                <a:gd name="T81" fmla="*/ 39 h 99"/>
                <a:gd name="T82" fmla="*/ 94 w 112"/>
                <a:gd name="T83" fmla="*/ 26 h 99"/>
                <a:gd name="T84" fmla="*/ 101 w 112"/>
                <a:gd name="T85" fmla="*/ 12 h 99"/>
                <a:gd name="T86" fmla="*/ 91 w 112"/>
                <a:gd name="T87" fmla="*/ 6 h 99"/>
                <a:gd name="T88" fmla="*/ 77 w 112"/>
                <a:gd name="T8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99">
                  <a:moveTo>
                    <a:pt x="102" y="12"/>
                  </a:moveTo>
                  <a:cubicBezTo>
                    <a:pt x="102" y="12"/>
                    <a:pt x="102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moveTo>
                    <a:pt x="77" y="0"/>
                  </a:moveTo>
                  <a:cubicBezTo>
                    <a:pt x="77" y="0"/>
                    <a:pt x="77" y="0"/>
                    <a:pt x="76" y="0"/>
                  </a:cubicBezTo>
                  <a:cubicBezTo>
                    <a:pt x="72" y="3"/>
                    <a:pt x="66" y="7"/>
                    <a:pt x="65" y="12"/>
                  </a:cubicBezTo>
                  <a:cubicBezTo>
                    <a:pt x="65" y="16"/>
                    <a:pt x="64" y="25"/>
                    <a:pt x="62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61" y="24"/>
                    <a:pt x="60" y="24"/>
                    <a:pt x="59" y="24"/>
                  </a:cubicBezTo>
                  <a:cubicBezTo>
                    <a:pt x="58" y="24"/>
                    <a:pt x="56" y="25"/>
                    <a:pt x="56" y="27"/>
                  </a:cubicBezTo>
                  <a:cubicBezTo>
                    <a:pt x="56" y="31"/>
                    <a:pt x="35" y="38"/>
                    <a:pt x="37" y="40"/>
                  </a:cubicBezTo>
                  <a:cubicBezTo>
                    <a:pt x="39" y="42"/>
                    <a:pt x="26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3"/>
                    <a:pt x="12" y="44"/>
                    <a:pt x="10" y="44"/>
                  </a:cubicBezTo>
                  <a:cubicBezTo>
                    <a:pt x="10" y="44"/>
                    <a:pt x="10" y="44"/>
                    <a:pt x="9" y="44"/>
                  </a:cubicBezTo>
                  <a:cubicBezTo>
                    <a:pt x="9" y="46"/>
                    <a:pt x="0" y="61"/>
                    <a:pt x="2" y="65"/>
                  </a:cubicBezTo>
                  <a:cubicBezTo>
                    <a:pt x="3" y="68"/>
                    <a:pt x="4" y="68"/>
                    <a:pt x="9" y="79"/>
                  </a:cubicBezTo>
                  <a:cubicBezTo>
                    <a:pt x="11" y="84"/>
                    <a:pt x="13" y="85"/>
                    <a:pt x="15" y="85"/>
                  </a:cubicBezTo>
                  <a:cubicBezTo>
                    <a:pt x="16" y="85"/>
                    <a:pt x="16" y="85"/>
                    <a:pt x="17" y="85"/>
                  </a:cubicBezTo>
                  <a:cubicBezTo>
                    <a:pt x="18" y="85"/>
                    <a:pt x="18" y="85"/>
                    <a:pt x="19" y="85"/>
                  </a:cubicBezTo>
                  <a:cubicBezTo>
                    <a:pt x="20" y="85"/>
                    <a:pt x="21" y="85"/>
                    <a:pt x="22" y="85"/>
                  </a:cubicBezTo>
                  <a:cubicBezTo>
                    <a:pt x="29" y="87"/>
                    <a:pt x="27" y="89"/>
                    <a:pt x="36" y="92"/>
                  </a:cubicBezTo>
                  <a:cubicBezTo>
                    <a:pt x="40" y="93"/>
                    <a:pt x="42" y="93"/>
                    <a:pt x="44" y="93"/>
                  </a:cubicBezTo>
                  <a:cubicBezTo>
                    <a:pt x="45" y="93"/>
                    <a:pt x="45" y="93"/>
                    <a:pt x="46" y="93"/>
                  </a:cubicBezTo>
                  <a:cubicBezTo>
                    <a:pt x="47" y="93"/>
                    <a:pt x="47" y="93"/>
                    <a:pt x="48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52" y="93"/>
                    <a:pt x="60" y="98"/>
                    <a:pt x="64" y="98"/>
                  </a:cubicBezTo>
                  <a:cubicBezTo>
                    <a:pt x="64" y="98"/>
                    <a:pt x="65" y="98"/>
                    <a:pt x="65" y="98"/>
                  </a:cubicBezTo>
                  <a:cubicBezTo>
                    <a:pt x="67" y="97"/>
                    <a:pt x="71" y="97"/>
                    <a:pt x="75" y="97"/>
                  </a:cubicBezTo>
                  <a:cubicBezTo>
                    <a:pt x="78" y="97"/>
                    <a:pt x="81" y="97"/>
                    <a:pt x="82" y="98"/>
                  </a:cubicBezTo>
                  <a:cubicBezTo>
                    <a:pt x="83" y="98"/>
                    <a:pt x="84" y="99"/>
                    <a:pt x="85" y="99"/>
                  </a:cubicBezTo>
                  <a:cubicBezTo>
                    <a:pt x="88" y="99"/>
                    <a:pt x="91" y="97"/>
                    <a:pt x="91" y="97"/>
                  </a:cubicBezTo>
                  <a:cubicBezTo>
                    <a:pt x="91" y="97"/>
                    <a:pt x="90" y="90"/>
                    <a:pt x="89" y="85"/>
                  </a:cubicBezTo>
                  <a:cubicBezTo>
                    <a:pt x="89" y="80"/>
                    <a:pt x="88" y="81"/>
                    <a:pt x="91" y="81"/>
                  </a:cubicBezTo>
                  <a:cubicBezTo>
                    <a:pt x="93" y="80"/>
                    <a:pt x="97" y="80"/>
                    <a:pt x="99" y="80"/>
                  </a:cubicBezTo>
                  <a:cubicBezTo>
                    <a:pt x="100" y="80"/>
                    <a:pt x="93" y="72"/>
                    <a:pt x="94" y="65"/>
                  </a:cubicBezTo>
                  <a:cubicBezTo>
                    <a:pt x="95" y="58"/>
                    <a:pt x="105" y="57"/>
                    <a:pt x="102" y="55"/>
                  </a:cubicBezTo>
                  <a:cubicBezTo>
                    <a:pt x="100" y="54"/>
                    <a:pt x="103" y="54"/>
                    <a:pt x="107" y="48"/>
                  </a:cubicBezTo>
                  <a:cubicBezTo>
                    <a:pt x="112" y="42"/>
                    <a:pt x="98" y="41"/>
                    <a:pt x="97" y="39"/>
                  </a:cubicBezTo>
                  <a:cubicBezTo>
                    <a:pt x="96" y="37"/>
                    <a:pt x="91" y="31"/>
                    <a:pt x="94" y="26"/>
                  </a:cubicBezTo>
                  <a:cubicBezTo>
                    <a:pt x="94" y="26"/>
                    <a:pt x="99" y="14"/>
                    <a:pt x="101" y="12"/>
                  </a:cubicBezTo>
                  <a:cubicBezTo>
                    <a:pt x="100" y="11"/>
                    <a:pt x="96" y="8"/>
                    <a:pt x="91" y="6"/>
                  </a:cubicBezTo>
                  <a:cubicBezTo>
                    <a:pt x="86" y="3"/>
                    <a:pt x="80" y="0"/>
                    <a:pt x="7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1" name="Freeform 128"/>
            <p:cNvSpPr>
              <a:spLocks noEditPoints="1"/>
            </p:cNvSpPr>
            <p:nvPr/>
          </p:nvSpPr>
          <p:spPr bwMode="auto">
            <a:xfrm>
              <a:off x="-4903786" y="2213721"/>
              <a:ext cx="509588" cy="211138"/>
            </a:xfrm>
            <a:custGeom>
              <a:avLst/>
              <a:gdLst>
                <a:gd name="T0" fmla="*/ 23 w 240"/>
                <a:gd name="T1" fmla="*/ 19 h 99"/>
                <a:gd name="T2" fmla="*/ 22 w 240"/>
                <a:gd name="T3" fmla="*/ 20 h 99"/>
                <a:gd name="T4" fmla="*/ 23 w 240"/>
                <a:gd name="T5" fmla="*/ 19 h 99"/>
                <a:gd name="T6" fmla="*/ 3 w 240"/>
                <a:gd name="T7" fmla="*/ 0 h 99"/>
                <a:gd name="T8" fmla="*/ 1 w 240"/>
                <a:gd name="T9" fmla="*/ 2 h 99"/>
                <a:gd name="T10" fmla="*/ 7 w 240"/>
                <a:gd name="T11" fmla="*/ 12 h 99"/>
                <a:gd name="T12" fmla="*/ 23 w 240"/>
                <a:gd name="T13" fmla="*/ 19 h 99"/>
                <a:gd name="T14" fmla="*/ 23 w 240"/>
                <a:gd name="T15" fmla="*/ 19 h 99"/>
                <a:gd name="T16" fmla="*/ 27 w 240"/>
                <a:gd name="T17" fmla="*/ 23 h 99"/>
                <a:gd name="T18" fmla="*/ 23 w 240"/>
                <a:gd name="T19" fmla="*/ 25 h 99"/>
                <a:gd name="T20" fmla="*/ 22 w 240"/>
                <a:gd name="T21" fmla="*/ 25 h 99"/>
                <a:gd name="T22" fmla="*/ 21 w 240"/>
                <a:gd name="T23" fmla="*/ 25 h 99"/>
                <a:gd name="T24" fmla="*/ 20 w 240"/>
                <a:gd name="T25" fmla="*/ 26 h 99"/>
                <a:gd name="T26" fmla="*/ 33 w 240"/>
                <a:gd name="T27" fmla="*/ 35 h 99"/>
                <a:gd name="T28" fmla="*/ 34 w 240"/>
                <a:gd name="T29" fmla="*/ 35 h 99"/>
                <a:gd name="T30" fmla="*/ 43 w 240"/>
                <a:gd name="T31" fmla="*/ 35 h 99"/>
                <a:gd name="T32" fmla="*/ 69 w 240"/>
                <a:gd name="T33" fmla="*/ 41 h 99"/>
                <a:gd name="T34" fmla="*/ 93 w 240"/>
                <a:gd name="T35" fmla="*/ 55 h 99"/>
                <a:gd name="T36" fmla="*/ 94 w 240"/>
                <a:gd name="T37" fmla="*/ 64 h 99"/>
                <a:gd name="T38" fmla="*/ 86 w 240"/>
                <a:gd name="T39" fmla="*/ 74 h 99"/>
                <a:gd name="T40" fmla="*/ 94 w 240"/>
                <a:gd name="T41" fmla="*/ 79 h 99"/>
                <a:gd name="T42" fmla="*/ 98 w 240"/>
                <a:gd name="T43" fmla="*/ 77 h 99"/>
                <a:gd name="T44" fmla="*/ 106 w 240"/>
                <a:gd name="T45" fmla="*/ 73 h 99"/>
                <a:gd name="T46" fmla="*/ 116 w 240"/>
                <a:gd name="T47" fmla="*/ 75 h 99"/>
                <a:gd name="T48" fmla="*/ 132 w 240"/>
                <a:gd name="T49" fmla="*/ 84 h 99"/>
                <a:gd name="T50" fmla="*/ 134 w 240"/>
                <a:gd name="T51" fmla="*/ 86 h 99"/>
                <a:gd name="T52" fmla="*/ 138 w 240"/>
                <a:gd name="T53" fmla="*/ 85 h 99"/>
                <a:gd name="T54" fmla="*/ 149 w 240"/>
                <a:gd name="T55" fmla="*/ 82 h 99"/>
                <a:gd name="T56" fmla="*/ 161 w 240"/>
                <a:gd name="T57" fmla="*/ 74 h 99"/>
                <a:gd name="T58" fmla="*/ 165 w 240"/>
                <a:gd name="T59" fmla="*/ 73 h 99"/>
                <a:gd name="T60" fmla="*/ 183 w 240"/>
                <a:gd name="T61" fmla="*/ 76 h 99"/>
                <a:gd name="T62" fmla="*/ 193 w 240"/>
                <a:gd name="T63" fmla="*/ 87 h 99"/>
                <a:gd name="T64" fmla="*/ 218 w 240"/>
                <a:gd name="T65" fmla="*/ 98 h 99"/>
                <a:gd name="T66" fmla="*/ 235 w 240"/>
                <a:gd name="T67" fmla="*/ 99 h 99"/>
                <a:gd name="T68" fmla="*/ 237 w 240"/>
                <a:gd name="T69" fmla="*/ 90 h 99"/>
                <a:gd name="T70" fmla="*/ 229 w 240"/>
                <a:gd name="T71" fmla="*/ 87 h 99"/>
                <a:gd name="T72" fmla="*/ 205 w 240"/>
                <a:gd name="T73" fmla="*/ 77 h 99"/>
                <a:gd name="T74" fmla="*/ 193 w 240"/>
                <a:gd name="T75" fmla="*/ 66 h 99"/>
                <a:gd name="T76" fmla="*/ 191 w 240"/>
                <a:gd name="T77" fmla="*/ 59 h 99"/>
                <a:gd name="T78" fmla="*/ 196 w 240"/>
                <a:gd name="T79" fmla="*/ 62 h 99"/>
                <a:gd name="T80" fmla="*/ 189 w 240"/>
                <a:gd name="T81" fmla="*/ 56 h 99"/>
                <a:gd name="T82" fmla="*/ 169 w 240"/>
                <a:gd name="T83" fmla="*/ 40 h 99"/>
                <a:gd name="T84" fmla="*/ 153 w 240"/>
                <a:gd name="T85" fmla="*/ 34 h 99"/>
                <a:gd name="T86" fmla="*/ 118 w 240"/>
                <a:gd name="T87" fmla="*/ 21 h 99"/>
                <a:gd name="T88" fmla="*/ 94 w 240"/>
                <a:gd name="T89" fmla="*/ 15 h 99"/>
                <a:gd name="T90" fmla="*/ 68 w 240"/>
                <a:gd name="T91" fmla="*/ 10 h 99"/>
                <a:gd name="T92" fmla="*/ 66 w 240"/>
                <a:gd name="T93" fmla="*/ 10 h 99"/>
                <a:gd name="T94" fmla="*/ 60 w 240"/>
                <a:gd name="T95" fmla="*/ 19 h 99"/>
                <a:gd name="T96" fmla="*/ 54 w 240"/>
                <a:gd name="T97" fmla="*/ 30 h 99"/>
                <a:gd name="T98" fmla="*/ 51 w 240"/>
                <a:gd name="T99" fmla="*/ 29 h 99"/>
                <a:gd name="T100" fmla="*/ 40 w 240"/>
                <a:gd name="T101" fmla="*/ 24 h 99"/>
                <a:gd name="T102" fmla="*/ 38 w 240"/>
                <a:gd name="T103" fmla="*/ 16 h 99"/>
                <a:gd name="T104" fmla="*/ 27 w 240"/>
                <a:gd name="T105" fmla="*/ 6 h 99"/>
                <a:gd name="T106" fmla="*/ 3 w 240"/>
                <a:gd name="T10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" h="99">
                  <a:moveTo>
                    <a:pt x="23" y="19"/>
                  </a:moveTo>
                  <a:cubicBezTo>
                    <a:pt x="22" y="19"/>
                    <a:pt x="22" y="20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moveTo>
                    <a:pt x="3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3" y="8"/>
                    <a:pt x="7" y="12"/>
                    <a:pt x="7" y="12"/>
                  </a:cubicBezTo>
                  <a:cubicBezTo>
                    <a:pt x="7" y="12"/>
                    <a:pt x="22" y="18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9"/>
                    <a:pt x="28" y="20"/>
                    <a:pt x="27" y="23"/>
                  </a:cubicBezTo>
                  <a:cubicBezTo>
                    <a:pt x="27" y="25"/>
                    <a:pt x="25" y="25"/>
                    <a:pt x="23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20" y="25"/>
                    <a:pt x="20" y="26"/>
                  </a:cubicBezTo>
                  <a:cubicBezTo>
                    <a:pt x="21" y="27"/>
                    <a:pt x="20" y="35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5" y="35"/>
                    <a:pt x="38" y="35"/>
                    <a:pt x="43" y="35"/>
                  </a:cubicBezTo>
                  <a:cubicBezTo>
                    <a:pt x="49" y="35"/>
                    <a:pt x="58" y="36"/>
                    <a:pt x="69" y="41"/>
                  </a:cubicBezTo>
                  <a:cubicBezTo>
                    <a:pt x="87" y="50"/>
                    <a:pt x="93" y="53"/>
                    <a:pt x="93" y="55"/>
                  </a:cubicBezTo>
                  <a:cubicBezTo>
                    <a:pt x="92" y="57"/>
                    <a:pt x="98" y="64"/>
                    <a:pt x="94" y="64"/>
                  </a:cubicBezTo>
                  <a:cubicBezTo>
                    <a:pt x="90" y="64"/>
                    <a:pt x="79" y="71"/>
                    <a:pt x="86" y="74"/>
                  </a:cubicBezTo>
                  <a:cubicBezTo>
                    <a:pt x="91" y="76"/>
                    <a:pt x="91" y="79"/>
                    <a:pt x="94" y="79"/>
                  </a:cubicBezTo>
                  <a:cubicBezTo>
                    <a:pt x="95" y="79"/>
                    <a:pt x="96" y="78"/>
                    <a:pt x="98" y="77"/>
                  </a:cubicBezTo>
                  <a:cubicBezTo>
                    <a:pt x="103" y="75"/>
                    <a:pt x="103" y="73"/>
                    <a:pt x="106" y="73"/>
                  </a:cubicBezTo>
                  <a:cubicBezTo>
                    <a:pt x="108" y="73"/>
                    <a:pt x="111" y="74"/>
                    <a:pt x="116" y="75"/>
                  </a:cubicBezTo>
                  <a:cubicBezTo>
                    <a:pt x="130" y="80"/>
                    <a:pt x="132" y="84"/>
                    <a:pt x="132" y="84"/>
                  </a:cubicBezTo>
                  <a:cubicBezTo>
                    <a:pt x="132" y="84"/>
                    <a:pt x="129" y="86"/>
                    <a:pt x="134" y="86"/>
                  </a:cubicBezTo>
                  <a:cubicBezTo>
                    <a:pt x="135" y="86"/>
                    <a:pt x="136" y="86"/>
                    <a:pt x="138" y="85"/>
                  </a:cubicBezTo>
                  <a:cubicBezTo>
                    <a:pt x="148" y="84"/>
                    <a:pt x="147" y="84"/>
                    <a:pt x="149" y="82"/>
                  </a:cubicBezTo>
                  <a:cubicBezTo>
                    <a:pt x="152" y="80"/>
                    <a:pt x="161" y="76"/>
                    <a:pt x="161" y="74"/>
                  </a:cubicBezTo>
                  <a:cubicBezTo>
                    <a:pt x="161" y="73"/>
                    <a:pt x="162" y="73"/>
                    <a:pt x="165" y="73"/>
                  </a:cubicBezTo>
                  <a:cubicBezTo>
                    <a:pt x="171" y="73"/>
                    <a:pt x="182" y="74"/>
                    <a:pt x="183" y="76"/>
                  </a:cubicBezTo>
                  <a:cubicBezTo>
                    <a:pt x="186" y="78"/>
                    <a:pt x="190" y="86"/>
                    <a:pt x="193" y="87"/>
                  </a:cubicBezTo>
                  <a:cubicBezTo>
                    <a:pt x="195" y="88"/>
                    <a:pt x="211" y="98"/>
                    <a:pt x="218" y="98"/>
                  </a:cubicBezTo>
                  <a:cubicBezTo>
                    <a:pt x="225" y="98"/>
                    <a:pt x="235" y="99"/>
                    <a:pt x="235" y="99"/>
                  </a:cubicBezTo>
                  <a:cubicBezTo>
                    <a:pt x="235" y="99"/>
                    <a:pt x="240" y="92"/>
                    <a:pt x="237" y="90"/>
                  </a:cubicBezTo>
                  <a:cubicBezTo>
                    <a:pt x="235" y="88"/>
                    <a:pt x="235" y="89"/>
                    <a:pt x="229" y="87"/>
                  </a:cubicBezTo>
                  <a:cubicBezTo>
                    <a:pt x="222" y="85"/>
                    <a:pt x="213" y="82"/>
                    <a:pt x="205" y="77"/>
                  </a:cubicBezTo>
                  <a:cubicBezTo>
                    <a:pt x="197" y="72"/>
                    <a:pt x="193" y="69"/>
                    <a:pt x="193" y="66"/>
                  </a:cubicBezTo>
                  <a:cubicBezTo>
                    <a:pt x="192" y="63"/>
                    <a:pt x="191" y="59"/>
                    <a:pt x="191" y="59"/>
                  </a:cubicBezTo>
                  <a:cubicBezTo>
                    <a:pt x="191" y="59"/>
                    <a:pt x="196" y="62"/>
                    <a:pt x="196" y="62"/>
                  </a:cubicBezTo>
                  <a:cubicBezTo>
                    <a:pt x="197" y="62"/>
                    <a:pt x="195" y="60"/>
                    <a:pt x="189" y="56"/>
                  </a:cubicBezTo>
                  <a:cubicBezTo>
                    <a:pt x="175" y="45"/>
                    <a:pt x="173" y="41"/>
                    <a:pt x="169" y="40"/>
                  </a:cubicBezTo>
                  <a:cubicBezTo>
                    <a:pt x="165" y="40"/>
                    <a:pt x="164" y="39"/>
                    <a:pt x="153" y="34"/>
                  </a:cubicBezTo>
                  <a:cubicBezTo>
                    <a:pt x="141" y="28"/>
                    <a:pt x="126" y="23"/>
                    <a:pt x="118" y="21"/>
                  </a:cubicBezTo>
                  <a:cubicBezTo>
                    <a:pt x="110" y="19"/>
                    <a:pt x="106" y="17"/>
                    <a:pt x="94" y="15"/>
                  </a:cubicBezTo>
                  <a:cubicBezTo>
                    <a:pt x="85" y="12"/>
                    <a:pt x="73" y="10"/>
                    <a:pt x="68" y="10"/>
                  </a:cubicBezTo>
                  <a:cubicBezTo>
                    <a:pt x="67" y="10"/>
                    <a:pt x="66" y="10"/>
                    <a:pt x="66" y="10"/>
                  </a:cubicBezTo>
                  <a:cubicBezTo>
                    <a:pt x="63" y="11"/>
                    <a:pt x="62" y="16"/>
                    <a:pt x="60" y="19"/>
                  </a:cubicBezTo>
                  <a:cubicBezTo>
                    <a:pt x="59" y="21"/>
                    <a:pt x="59" y="30"/>
                    <a:pt x="54" y="30"/>
                  </a:cubicBezTo>
                  <a:cubicBezTo>
                    <a:pt x="53" y="30"/>
                    <a:pt x="52" y="29"/>
                    <a:pt x="51" y="29"/>
                  </a:cubicBezTo>
                  <a:cubicBezTo>
                    <a:pt x="43" y="24"/>
                    <a:pt x="43" y="28"/>
                    <a:pt x="40" y="24"/>
                  </a:cubicBezTo>
                  <a:cubicBezTo>
                    <a:pt x="38" y="20"/>
                    <a:pt x="41" y="23"/>
                    <a:pt x="38" y="16"/>
                  </a:cubicBezTo>
                  <a:cubicBezTo>
                    <a:pt x="35" y="8"/>
                    <a:pt x="33" y="6"/>
                    <a:pt x="27" y="6"/>
                  </a:cubicBezTo>
                  <a:cubicBezTo>
                    <a:pt x="22" y="6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2" name="Freeform 129"/>
            <p:cNvSpPr/>
            <p:nvPr/>
          </p:nvSpPr>
          <p:spPr bwMode="auto">
            <a:xfrm>
              <a:off x="-4821236" y="2305796"/>
              <a:ext cx="42863" cy="34925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6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6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3" name="Freeform 130"/>
            <p:cNvSpPr/>
            <p:nvPr/>
          </p:nvSpPr>
          <p:spPr bwMode="auto">
            <a:xfrm>
              <a:off x="-5043486" y="2374059"/>
              <a:ext cx="92075" cy="41275"/>
            </a:xfrm>
            <a:custGeom>
              <a:avLst/>
              <a:gdLst>
                <a:gd name="T0" fmla="*/ 22 w 44"/>
                <a:gd name="T1" fmla="*/ 0 h 20"/>
                <a:gd name="T2" fmla="*/ 16 w 44"/>
                <a:gd name="T3" fmla="*/ 0 h 20"/>
                <a:gd name="T4" fmla="*/ 5 w 44"/>
                <a:gd name="T5" fmla="*/ 9 h 20"/>
                <a:gd name="T6" fmla="*/ 1 w 44"/>
                <a:gd name="T7" fmla="*/ 12 h 20"/>
                <a:gd name="T8" fmla="*/ 9 w 44"/>
                <a:gd name="T9" fmla="*/ 20 h 20"/>
                <a:gd name="T10" fmla="*/ 10 w 44"/>
                <a:gd name="T11" fmla="*/ 20 h 20"/>
                <a:gd name="T12" fmla="*/ 33 w 44"/>
                <a:gd name="T13" fmla="*/ 6 h 20"/>
                <a:gd name="T14" fmla="*/ 37 w 44"/>
                <a:gd name="T15" fmla="*/ 0 h 20"/>
                <a:gd name="T16" fmla="*/ 22 w 44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22" y="0"/>
                  </a:moveTo>
                  <a:cubicBezTo>
                    <a:pt x="20" y="0"/>
                    <a:pt x="17" y="0"/>
                    <a:pt x="16" y="0"/>
                  </a:cubicBezTo>
                  <a:cubicBezTo>
                    <a:pt x="12" y="2"/>
                    <a:pt x="6" y="7"/>
                    <a:pt x="5" y="9"/>
                  </a:cubicBezTo>
                  <a:cubicBezTo>
                    <a:pt x="4" y="11"/>
                    <a:pt x="3" y="12"/>
                    <a:pt x="1" y="12"/>
                  </a:cubicBezTo>
                  <a:cubicBezTo>
                    <a:pt x="0" y="12"/>
                    <a:pt x="3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6" y="17"/>
                    <a:pt x="30" y="8"/>
                    <a:pt x="33" y="6"/>
                  </a:cubicBezTo>
                  <a:cubicBezTo>
                    <a:pt x="37" y="4"/>
                    <a:pt x="44" y="0"/>
                    <a:pt x="37" y="0"/>
                  </a:cubicBezTo>
                  <a:cubicBezTo>
                    <a:pt x="33" y="0"/>
                    <a:pt x="27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4" name="Freeform 131"/>
            <p:cNvSpPr/>
            <p:nvPr/>
          </p:nvSpPr>
          <p:spPr bwMode="auto">
            <a:xfrm>
              <a:off x="-5148261" y="2393109"/>
              <a:ext cx="63500" cy="20638"/>
            </a:xfrm>
            <a:custGeom>
              <a:avLst/>
              <a:gdLst>
                <a:gd name="T0" fmla="*/ 8 w 30"/>
                <a:gd name="T1" fmla="*/ 0 h 10"/>
                <a:gd name="T2" fmla="*/ 0 w 30"/>
                <a:gd name="T3" fmla="*/ 3 h 10"/>
                <a:gd name="T4" fmla="*/ 19 w 30"/>
                <a:gd name="T5" fmla="*/ 10 h 10"/>
                <a:gd name="T6" fmla="*/ 20 w 30"/>
                <a:gd name="T7" fmla="*/ 10 h 10"/>
                <a:gd name="T8" fmla="*/ 9 w 30"/>
                <a:gd name="T9" fmla="*/ 0 h 10"/>
                <a:gd name="T10" fmla="*/ 8 w 30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8" y="0"/>
                  </a:moveTo>
                  <a:cubicBezTo>
                    <a:pt x="4" y="0"/>
                    <a:pt x="0" y="3"/>
                    <a:pt x="0" y="3"/>
                  </a:cubicBezTo>
                  <a:cubicBezTo>
                    <a:pt x="0" y="3"/>
                    <a:pt x="11" y="10"/>
                    <a:pt x="19" y="10"/>
                  </a:cubicBezTo>
                  <a:cubicBezTo>
                    <a:pt x="19" y="10"/>
                    <a:pt x="20" y="10"/>
                    <a:pt x="20" y="10"/>
                  </a:cubicBezTo>
                  <a:cubicBezTo>
                    <a:pt x="30" y="9"/>
                    <a:pt x="12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5" name="Freeform 132"/>
            <p:cNvSpPr/>
            <p:nvPr/>
          </p:nvSpPr>
          <p:spPr bwMode="auto">
            <a:xfrm>
              <a:off x="-5472111" y="2324846"/>
              <a:ext cx="423863" cy="61913"/>
            </a:xfrm>
            <a:custGeom>
              <a:avLst/>
              <a:gdLst>
                <a:gd name="T0" fmla="*/ 19 w 200"/>
                <a:gd name="T1" fmla="*/ 0 h 29"/>
                <a:gd name="T2" fmla="*/ 17 w 200"/>
                <a:gd name="T3" fmla="*/ 0 h 29"/>
                <a:gd name="T4" fmla="*/ 4 w 200"/>
                <a:gd name="T5" fmla="*/ 12 h 29"/>
                <a:gd name="T6" fmla="*/ 25 w 200"/>
                <a:gd name="T7" fmla="*/ 19 h 29"/>
                <a:gd name="T8" fmla="*/ 26 w 200"/>
                <a:gd name="T9" fmla="*/ 19 h 29"/>
                <a:gd name="T10" fmla="*/ 28 w 200"/>
                <a:gd name="T11" fmla="*/ 19 h 29"/>
                <a:gd name="T12" fmla="*/ 39 w 200"/>
                <a:gd name="T13" fmla="*/ 21 h 29"/>
                <a:gd name="T14" fmla="*/ 51 w 200"/>
                <a:gd name="T15" fmla="*/ 22 h 29"/>
                <a:gd name="T16" fmla="*/ 54 w 200"/>
                <a:gd name="T17" fmla="*/ 22 h 29"/>
                <a:gd name="T18" fmla="*/ 57 w 200"/>
                <a:gd name="T19" fmla="*/ 22 h 29"/>
                <a:gd name="T20" fmla="*/ 79 w 200"/>
                <a:gd name="T21" fmla="*/ 25 h 29"/>
                <a:gd name="T22" fmla="*/ 91 w 200"/>
                <a:gd name="T23" fmla="*/ 27 h 29"/>
                <a:gd name="T24" fmla="*/ 100 w 200"/>
                <a:gd name="T25" fmla="*/ 27 h 29"/>
                <a:gd name="T26" fmla="*/ 116 w 200"/>
                <a:gd name="T27" fmla="*/ 27 h 29"/>
                <a:gd name="T28" fmla="*/ 129 w 200"/>
                <a:gd name="T29" fmla="*/ 29 h 29"/>
                <a:gd name="T30" fmla="*/ 131 w 200"/>
                <a:gd name="T31" fmla="*/ 29 h 29"/>
                <a:gd name="T32" fmla="*/ 132 w 200"/>
                <a:gd name="T33" fmla="*/ 29 h 29"/>
                <a:gd name="T34" fmla="*/ 138 w 200"/>
                <a:gd name="T35" fmla="*/ 28 h 29"/>
                <a:gd name="T36" fmla="*/ 142 w 200"/>
                <a:gd name="T37" fmla="*/ 29 h 29"/>
                <a:gd name="T38" fmla="*/ 145 w 200"/>
                <a:gd name="T39" fmla="*/ 29 h 29"/>
                <a:gd name="T40" fmla="*/ 162 w 200"/>
                <a:gd name="T41" fmla="*/ 28 h 29"/>
                <a:gd name="T42" fmla="*/ 174 w 200"/>
                <a:gd name="T43" fmla="*/ 27 h 29"/>
                <a:gd name="T44" fmla="*/ 176 w 200"/>
                <a:gd name="T45" fmla="*/ 27 h 29"/>
                <a:gd name="T46" fmla="*/ 188 w 200"/>
                <a:gd name="T47" fmla="*/ 28 h 29"/>
                <a:gd name="T48" fmla="*/ 199 w 200"/>
                <a:gd name="T49" fmla="*/ 24 h 29"/>
                <a:gd name="T50" fmla="*/ 197 w 200"/>
                <a:gd name="T51" fmla="*/ 23 h 29"/>
                <a:gd name="T52" fmla="*/ 186 w 200"/>
                <a:gd name="T53" fmla="*/ 25 h 29"/>
                <a:gd name="T54" fmla="*/ 174 w 200"/>
                <a:gd name="T55" fmla="*/ 27 h 29"/>
                <a:gd name="T56" fmla="*/ 172 w 200"/>
                <a:gd name="T57" fmla="*/ 26 h 29"/>
                <a:gd name="T58" fmla="*/ 153 w 200"/>
                <a:gd name="T59" fmla="*/ 23 h 29"/>
                <a:gd name="T60" fmla="*/ 152 w 200"/>
                <a:gd name="T61" fmla="*/ 23 h 29"/>
                <a:gd name="T62" fmla="*/ 146 w 200"/>
                <a:gd name="T63" fmla="*/ 23 h 29"/>
                <a:gd name="T64" fmla="*/ 130 w 200"/>
                <a:gd name="T65" fmla="*/ 23 h 29"/>
                <a:gd name="T66" fmla="*/ 129 w 200"/>
                <a:gd name="T67" fmla="*/ 25 h 29"/>
                <a:gd name="T68" fmla="*/ 121 w 200"/>
                <a:gd name="T69" fmla="*/ 23 h 29"/>
                <a:gd name="T70" fmla="*/ 97 w 200"/>
                <a:gd name="T71" fmla="*/ 16 h 29"/>
                <a:gd name="T72" fmla="*/ 91 w 200"/>
                <a:gd name="T73" fmla="*/ 11 h 29"/>
                <a:gd name="T74" fmla="*/ 90 w 200"/>
                <a:gd name="T75" fmla="*/ 11 h 29"/>
                <a:gd name="T76" fmla="*/ 77 w 200"/>
                <a:gd name="T77" fmla="*/ 11 h 29"/>
                <a:gd name="T78" fmla="*/ 66 w 200"/>
                <a:gd name="T79" fmla="*/ 9 h 29"/>
                <a:gd name="T80" fmla="*/ 42 w 200"/>
                <a:gd name="T81" fmla="*/ 6 h 29"/>
                <a:gd name="T82" fmla="*/ 26 w 200"/>
                <a:gd name="T83" fmla="*/ 2 h 29"/>
                <a:gd name="T84" fmla="*/ 19 w 200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9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8" y="4"/>
                    <a:pt x="0" y="11"/>
                    <a:pt x="4" y="12"/>
                  </a:cubicBezTo>
                  <a:cubicBezTo>
                    <a:pt x="8" y="14"/>
                    <a:pt x="1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2" y="19"/>
                    <a:pt x="35" y="20"/>
                    <a:pt x="39" y="21"/>
                  </a:cubicBezTo>
                  <a:cubicBezTo>
                    <a:pt x="42" y="21"/>
                    <a:pt x="46" y="22"/>
                    <a:pt x="51" y="22"/>
                  </a:cubicBezTo>
                  <a:cubicBezTo>
                    <a:pt x="52" y="22"/>
                    <a:pt x="53" y="22"/>
                    <a:pt x="54" y="22"/>
                  </a:cubicBezTo>
                  <a:cubicBezTo>
                    <a:pt x="55" y="22"/>
                    <a:pt x="56" y="22"/>
                    <a:pt x="57" y="22"/>
                  </a:cubicBezTo>
                  <a:cubicBezTo>
                    <a:pt x="70" y="22"/>
                    <a:pt x="76" y="25"/>
                    <a:pt x="79" y="25"/>
                  </a:cubicBezTo>
                  <a:cubicBezTo>
                    <a:pt x="82" y="25"/>
                    <a:pt x="81" y="27"/>
                    <a:pt x="91" y="27"/>
                  </a:cubicBezTo>
                  <a:cubicBezTo>
                    <a:pt x="94" y="27"/>
                    <a:pt x="97" y="27"/>
                    <a:pt x="100" y="27"/>
                  </a:cubicBezTo>
                  <a:cubicBezTo>
                    <a:pt x="107" y="27"/>
                    <a:pt x="113" y="27"/>
                    <a:pt x="116" y="27"/>
                  </a:cubicBezTo>
                  <a:cubicBezTo>
                    <a:pt x="121" y="27"/>
                    <a:pt x="122" y="28"/>
                    <a:pt x="129" y="29"/>
                  </a:cubicBezTo>
                  <a:cubicBezTo>
                    <a:pt x="130" y="29"/>
                    <a:pt x="131" y="29"/>
                    <a:pt x="131" y="29"/>
                  </a:cubicBezTo>
                  <a:cubicBezTo>
                    <a:pt x="132" y="29"/>
                    <a:pt x="131" y="29"/>
                    <a:pt x="132" y="29"/>
                  </a:cubicBezTo>
                  <a:cubicBezTo>
                    <a:pt x="132" y="29"/>
                    <a:pt x="134" y="28"/>
                    <a:pt x="138" y="28"/>
                  </a:cubicBezTo>
                  <a:cubicBezTo>
                    <a:pt x="139" y="28"/>
                    <a:pt x="140" y="28"/>
                    <a:pt x="142" y="29"/>
                  </a:cubicBezTo>
                  <a:cubicBezTo>
                    <a:pt x="143" y="29"/>
                    <a:pt x="144" y="29"/>
                    <a:pt x="145" y="29"/>
                  </a:cubicBezTo>
                  <a:cubicBezTo>
                    <a:pt x="152" y="29"/>
                    <a:pt x="158" y="28"/>
                    <a:pt x="162" y="28"/>
                  </a:cubicBezTo>
                  <a:cubicBezTo>
                    <a:pt x="167" y="27"/>
                    <a:pt x="171" y="27"/>
                    <a:pt x="174" y="27"/>
                  </a:cubicBezTo>
                  <a:cubicBezTo>
                    <a:pt x="175" y="27"/>
                    <a:pt x="176" y="27"/>
                    <a:pt x="176" y="27"/>
                  </a:cubicBezTo>
                  <a:cubicBezTo>
                    <a:pt x="184" y="27"/>
                    <a:pt x="186" y="28"/>
                    <a:pt x="188" y="28"/>
                  </a:cubicBezTo>
                  <a:cubicBezTo>
                    <a:pt x="190" y="28"/>
                    <a:pt x="200" y="26"/>
                    <a:pt x="199" y="24"/>
                  </a:cubicBezTo>
                  <a:cubicBezTo>
                    <a:pt x="199" y="23"/>
                    <a:pt x="198" y="23"/>
                    <a:pt x="197" y="23"/>
                  </a:cubicBezTo>
                  <a:cubicBezTo>
                    <a:pt x="195" y="23"/>
                    <a:pt x="190" y="24"/>
                    <a:pt x="186" y="25"/>
                  </a:cubicBezTo>
                  <a:cubicBezTo>
                    <a:pt x="181" y="26"/>
                    <a:pt x="177" y="27"/>
                    <a:pt x="174" y="27"/>
                  </a:cubicBezTo>
                  <a:cubicBezTo>
                    <a:pt x="173" y="27"/>
                    <a:pt x="172" y="26"/>
                    <a:pt x="172" y="26"/>
                  </a:cubicBezTo>
                  <a:cubicBezTo>
                    <a:pt x="167" y="25"/>
                    <a:pt x="157" y="23"/>
                    <a:pt x="153" y="23"/>
                  </a:cubicBezTo>
                  <a:cubicBezTo>
                    <a:pt x="153" y="23"/>
                    <a:pt x="152" y="23"/>
                    <a:pt x="152" y="23"/>
                  </a:cubicBezTo>
                  <a:cubicBezTo>
                    <a:pt x="151" y="23"/>
                    <a:pt x="149" y="23"/>
                    <a:pt x="146" y="23"/>
                  </a:cubicBezTo>
                  <a:cubicBezTo>
                    <a:pt x="141" y="23"/>
                    <a:pt x="133" y="23"/>
                    <a:pt x="130" y="23"/>
                  </a:cubicBezTo>
                  <a:cubicBezTo>
                    <a:pt x="126" y="23"/>
                    <a:pt x="130" y="25"/>
                    <a:pt x="129" y="25"/>
                  </a:cubicBezTo>
                  <a:cubicBezTo>
                    <a:pt x="128" y="25"/>
                    <a:pt x="126" y="24"/>
                    <a:pt x="121" y="23"/>
                  </a:cubicBezTo>
                  <a:cubicBezTo>
                    <a:pt x="106" y="20"/>
                    <a:pt x="97" y="16"/>
                    <a:pt x="97" y="16"/>
                  </a:cubicBezTo>
                  <a:cubicBezTo>
                    <a:pt x="97" y="16"/>
                    <a:pt x="101" y="11"/>
                    <a:pt x="91" y="11"/>
                  </a:cubicBezTo>
                  <a:cubicBezTo>
                    <a:pt x="91" y="11"/>
                    <a:pt x="90" y="11"/>
                    <a:pt x="90" y="11"/>
                  </a:cubicBezTo>
                  <a:cubicBezTo>
                    <a:pt x="83" y="11"/>
                    <a:pt x="79" y="11"/>
                    <a:pt x="77" y="11"/>
                  </a:cubicBezTo>
                  <a:cubicBezTo>
                    <a:pt x="78" y="11"/>
                    <a:pt x="76" y="10"/>
                    <a:pt x="66" y="9"/>
                  </a:cubicBezTo>
                  <a:cubicBezTo>
                    <a:pt x="50" y="6"/>
                    <a:pt x="48" y="6"/>
                    <a:pt x="42" y="6"/>
                  </a:cubicBezTo>
                  <a:cubicBezTo>
                    <a:pt x="37" y="6"/>
                    <a:pt x="30" y="5"/>
                    <a:pt x="26" y="2"/>
                  </a:cubicBezTo>
                  <a:cubicBezTo>
                    <a:pt x="23" y="1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6" name="Freeform 133"/>
            <p:cNvSpPr/>
            <p:nvPr/>
          </p:nvSpPr>
          <p:spPr bwMode="auto">
            <a:xfrm>
              <a:off x="-5734048" y="2101009"/>
              <a:ext cx="284163" cy="220663"/>
            </a:xfrm>
            <a:custGeom>
              <a:avLst/>
              <a:gdLst>
                <a:gd name="T0" fmla="*/ 20 w 134"/>
                <a:gd name="T1" fmla="*/ 0 h 104"/>
                <a:gd name="T2" fmla="*/ 0 w 134"/>
                <a:gd name="T3" fmla="*/ 3 h 104"/>
                <a:gd name="T4" fmla="*/ 27 w 134"/>
                <a:gd name="T5" fmla="*/ 29 h 104"/>
                <a:gd name="T6" fmla="*/ 51 w 134"/>
                <a:gd name="T7" fmla="*/ 47 h 104"/>
                <a:gd name="T8" fmla="*/ 79 w 134"/>
                <a:gd name="T9" fmla="*/ 80 h 104"/>
                <a:gd name="T10" fmla="*/ 101 w 134"/>
                <a:gd name="T11" fmla="*/ 93 h 104"/>
                <a:gd name="T12" fmla="*/ 123 w 134"/>
                <a:gd name="T13" fmla="*/ 102 h 104"/>
                <a:gd name="T14" fmla="*/ 128 w 134"/>
                <a:gd name="T15" fmla="*/ 104 h 104"/>
                <a:gd name="T16" fmla="*/ 123 w 134"/>
                <a:gd name="T17" fmla="*/ 86 h 104"/>
                <a:gd name="T18" fmla="*/ 117 w 134"/>
                <a:gd name="T19" fmla="*/ 65 h 104"/>
                <a:gd name="T20" fmla="*/ 52 w 134"/>
                <a:gd name="T21" fmla="*/ 23 h 104"/>
                <a:gd name="T22" fmla="*/ 23 w 134"/>
                <a:gd name="T23" fmla="*/ 0 h 104"/>
                <a:gd name="T24" fmla="*/ 20 w 134"/>
                <a:gd name="T2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104">
                  <a:moveTo>
                    <a:pt x="20" y="0"/>
                  </a:moveTo>
                  <a:cubicBezTo>
                    <a:pt x="14" y="0"/>
                    <a:pt x="0" y="3"/>
                    <a:pt x="0" y="3"/>
                  </a:cubicBezTo>
                  <a:cubicBezTo>
                    <a:pt x="0" y="3"/>
                    <a:pt x="7" y="15"/>
                    <a:pt x="27" y="29"/>
                  </a:cubicBezTo>
                  <a:cubicBezTo>
                    <a:pt x="47" y="43"/>
                    <a:pt x="43" y="39"/>
                    <a:pt x="51" y="47"/>
                  </a:cubicBezTo>
                  <a:cubicBezTo>
                    <a:pt x="59" y="54"/>
                    <a:pt x="70" y="72"/>
                    <a:pt x="79" y="80"/>
                  </a:cubicBezTo>
                  <a:cubicBezTo>
                    <a:pt x="87" y="88"/>
                    <a:pt x="90" y="87"/>
                    <a:pt x="101" y="93"/>
                  </a:cubicBezTo>
                  <a:cubicBezTo>
                    <a:pt x="112" y="99"/>
                    <a:pt x="121" y="102"/>
                    <a:pt x="123" y="102"/>
                  </a:cubicBezTo>
                  <a:cubicBezTo>
                    <a:pt x="125" y="103"/>
                    <a:pt x="126" y="104"/>
                    <a:pt x="128" y="104"/>
                  </a:cubicBezTo>
                  <a:cubicBezTo>
                    <a:pt x="134" y="104"/>
                    <a:pt x="126" y="91"/>
                    <a:pt x="123" y="86"/>
                  </a:cubicBezTo>
                  <a:cubicBezTo>
                    <a:pt x="119" y="81"/>
                    <a:pt x="122" y="73"/>
                    <a:pt x="117" y="65"/>
                  </a:cubicBezTo>
                  <a:cubicBezTo>
                    <a:pt x="112" y="57"/>
                    <a:pt x="72" y="37"/>
                    <a:pt x="52" y="23"/>
                  </a:cubicBezTo>
                  <a:cubicBezTo>
                    <a:pt x="31" y="10"/>
                    <a:pt x="27" y="2"/>
                    <a:pt x="23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7" name="Freeform 134"/>
            <p:cNvSpPr/>
            <p:nvPr/>
          </p:nvSpPr>
          <p:spPr bwMode="auto">
            <a:xfrm>
              <a:off x="-6105523" y="2024809"/>
              <a:ext cx="90488" cy="68263"/>
            </a:xfrm>
            <a:custGeom>
              <a:avLst/>
              <a:gdLst>
                <a:gd name="T0" fmla="*/ 11 w 42"/>
                <a:gd name="T1" fmla="*/ 0 h 32"/>
                <a:gd name="T2" fmla="*/ 6 w 42"/>
                <a:gd name="T3" fmla="*/ 14 h 32"/>
                <a:gd name="T4" fmla="*/ 14 w 42"/>
                <a:gd name="T5" fmla="*/ 30 h 32"/>
                <a:gd name="T6" fmla="*/ 21 w 42"/>
                <a:gd name="T7" fmla="*/ 32 h 32"/>
                <a:gd name="T8" fmla="*/ 23 w 42"/>
                <a:gd name="T9" fmla="*/ 32 h 32"/>
                <a:gd name="T10" fmla="*/ 35 w 42"/>
                <a:gd name="T11" fmla="*/ 24 h 32"/>
                <a:gd name="T12" fmla="*/ 42 w 42"/>
                <a:gd name="T13" fmla="*/ 22 h 32"/>
                <a:gd name="T14" fmla="*/ 17 w 42"/>
                <a:gd name="T15" fmla="*/ 5 h 32"/>
                <a:gd name="T16" fmla="*/ 11 w 4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2">
                  <a:moveTo>
                    <a:pt x="11" y="0"/>
                  </a:moveTo>
                  <a:cubicBezTo>
                    <a:pt x="2" y="2"/>
                    <a:pt x="0" y="3"/>
                    <a:pt x="6" y="14"/>
                  </a:cubicBezTo>
                  <a:cubicBezTo>
                    <a:pt x="12" y="25"/>
                    <a:pt x="10" y="29"/>
                    <a:pt x="14" y="30"/>
                  </a:cubicBezTo>
                  <a:cubicBezTo>
                    <a:pt x="18" y="30"/>
                    <a:pt x="20" y="32"/>
                    <a:pt x="21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7" y="30"/>
                    <a:pt x="32" y="26"/>
                    <a:pt x="35" y="24"/>
                  </a:cubicBezTo>
                  <a:cubicBezTo>
                    <a:pt x="38" y="22"/>
                    <a:pt x="42" y="22"/>
                    <a:pt x="42" y="22"/>
                  </a:cubicBezTo>
                  <a:cubicBezTo>
                    <a:pt x="42" y="22"/>
                    <a:pt x="20" y="8"/>
                    <a:pt x="17" y="5"/>
                  </a:cubicBezTo>
                  <a:cubicBezTo>
                    <a:pt x="14" y="3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8" name="Freeform 135"/>
            <p:cNvSpPr/>
            <p:nvPr/>
          </p:nvSpPr>
          <p:spPr bwMode="auto">
            <a:xfrm>
              <a:off x="-3809998" y="3090021"/>
              <a:ext cx="161925" cy="158750"/>
            </a:xfrm>
            <a:custGeom>
              <a:avLst/>
              <a:gdLst>
                <a:gd name="T0" fmla="*/ 51 w 76"/>
                <a:gd name="T1" fmla="*/ 0 h 75"/>
                <a:gd name="T2" fmla="*/ 50 w 76"/>
                <a:gd name="T3" fmla="*/ 10 h 75"/>
                <a:gd name="T4" fmla="*/ 47 w 76"/>
                <a:gd name="T5" fmla="*/ 30 h 75"/>
                <a:gd name="T6" fmla="*/ 27 w 76"/>
                <a:gd name="T7" fmla="*/ 38 h 75"/>
                <a:gd name="T8" fmla="*/ 20 w 76"/>
                <a:gd name="T9" fmla="*/ 48 h 75"/>
                <a:gd name="T10" fmla="*/ 1 w 76"/>
                <a:gd name="T11" fmla="*/ 65 h 75"/>
                <a:gd name="T12" fmla="*/ 14 w 76"/>
                <a:gd name="T13" fmla="*/ 69 h 75"/>
                <a:gd name="T14" fmla="*/ 36 w 76"/>
                <a:gd name="T15" fmla="*/ 75 h 75"/>
                <a:gd name="T16" fmla="*/ 37 w 76"/>
                <a:gd name="T17" fmla="*/ 75 h 75"/>
                <a:gd name="T18" fmla="*/ 57 w 76"/>
                <a:gd name="T19" fmla="*/ 62 h 75"/>
                <a:gd name="T20" fmla="*/ 57 w 76"/>
                <a:gd name="T21" fmla="*/ 48 h 75"/>
                <a:gd name="T22" fmla="*/ 71 w 76"/>
                <a:gd name="T23" fmla="*/ 33 h 75"/>
                <a:gd name="T24" fmla="*/ 72 w 76"/>
                <a:gd name="T25" fmla="*/ 20 h 75"/>
                <a:gd name="T26" fmla="*/ 69 w 76"/>
                <a:gd name="T27" fmla="*/ 9 h 75"/>
                <a:gd name="T28" fmla="*/ 51 w 76"/>
                <a:gd name="T2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75">
                  <a:moveTo>
                    <a:pt x="51" y="0"/>
                  </a:move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60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9" y="52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ubicBezTo>
                    <a:pt x="21" y="70"/>
                    <a:pt x="28" y="75"/>
                    <a:pt x="36" y="75"/>
                  </a:cubicBezTo>
                  <a:cubicBezTo>
                    <a:pt x="36" y="75"/>
                    <a:pt x="37" y="75"/>
                    <a:pt x="37" y="75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5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9" name="Freeform 136"/>
            <p:cNvSpPr/>
            <p:nvPr/>
          </p:nvSpPr>
          <p:spPr bwMode="auto">
            <a:xfrm>
              <a:off x="-3741736" y="2931271"/>
              <a:ext cx="182563" cy="171450"/>
            </a:xfrm>
            <a:custGeom>
              <a:avLst/>
              <a:gdLst>
                <a:gd name="T0" fmla="*/ 0 w 86"/>
                <a:gd name="T1" fmla="*/ 0 h 81"/>
                <a:gd name="T2" fmla="*/ 34 w 86"/>
                <a:gd name="T3" fmla="*/ 34 h 81"/>
                <a:gd name="T4" fmla="*/ 45 w 86"/>
                <a:gd name="T5" fmla="*/ 51 h 81"/>
                <a:gd name="T6" fmla="*/ 33 w 86"/>
                <a:gd name="T7" fmla="*/ 53 h 81"/>
                <a:gd name="T8" fmla="*/ 40 w 86"/>
                <a:gd name="T9" fmla="*/ 61 h 81"/>
                <a:gd name="T10" fmla="*/ 51 w 86"/>
                <a:gd name="T11" fmla="*/ 68 h 81"/>
                <a:gd name="T12" fmla="*/ 57 w 86"/>
                <a:gd name="T13" fmla="*/ 80 h 81"/>
                <a:gd name="T14" fmla="*/ 60 w 86"/>
                <a:gd name="T15" fmla="*/ 81 h 81"/>
                <a:gd name="T16" fmla="*/ 69 w 86"/>
                <a:gd name="T17" fmla="*/ 66 h 81"/>
                <a:gd name="T18" fmla="*/ 69 w 86"/>
                <a:gd name="T19" fmla="*/ 59 h 81"/>
                <a:gd name="T20" fmla="*/ 80 w 86"/>
                <a:gd name="T21" fmla="*/ 57 h 81"/>
                <a:gd name="T22" fmla="*/ 80 w 86"/>
                <a:gd name="T23" fmla="*/ 44 h 81"/>
                <a:gd name="T24" fmla="*/ 79 w 86"/>
                <a:gd name="T25" fmla="*/ 34 h 81"/>
                <a:gd name="T26" fmla="*/ 78 w 86"/>
                <a:gd name="T27" fmla="*/ 33 h 81"/>
                <a:gd name="T28" fmla="*/ 70 w 86"/>
                <a:gd name="T29" fmla="*/ 43 h 81"/>
                <a:gd name="T30" fmla="*/ 69 w 86"/>
                <a:gd name="T31" fmla="*/ 44 h 81"/>
                <a:gd name="T32" fmla="*/ 57 w 86"/>
                <a:gd name="T33" fmla="*/ 36 h 81"/>
                <a:gd name="T34" fmla="*/ 32 w 86"/>
                <a:gd name="T35" fmla="*/ 17 h 81"/>
                <a:gd name="T36" fmla="*/ 0 w 86"/>
                <a:gd name="T3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" h="81">
                  <a:moveTo>
                    <a:pt x="0" y="0"/>
                  </a:moveTo>
                  <a:cubicBezTo>
                    <a:pt x="0" y="0"/>
                    <a:pt x="25" y="28"/>
                    <a:pt x="34" y="34"/>
                  </a:cubicBezTo>
                  <a:cubicBezTo>
                    <a:pt x="44" y="41"/>
                    <a:pt x="43" y="48"/>
                    <a:pt x="45" y="51"/>
                  </a:cubicBezTo>
                  <a:cubicBezTo>
                    <a:pt x="47" y="53"/>
                    <a:pt x="33" y="51"/>
                    <a:pt x="33" y="53"/>
                  </a:cubicBezTo>
                  <a:cubicBezTo>
                    <a:pt x="32" y="55"/>
                    <a:pt x="40" y="61"/>
                    <a:pt x="40" y="61"/>
                  </a:cubicBezTo>
                  <a:cubicBezTo>
                    <a:pt x="40" y="61"/>
                    <a:pt x="50" y="65"/>
                    <a:pt x="51" y="68"/>
                  </a:cubicBezTo>
                  <a:cubicBezTo>
                    <a:pt x="52" y="71"/>
                    <a:pt x="53" y="79"/>
                    <a:pt x="57" y="80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72" y="81"/>
                    <a:pt x="69" y="66"/>
                    <a:pt x="69" y="6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9" y="59"/>
                    <a:pt x="75" y="57"/>
                    <a:pt x="80" y="57"/>
                  </a:cubicBezTo>
                  <a:cubicBezTo>
                    <a:pt x="86" y="56"/>
                    <a:pt x="76" y="45"/>
                    <a:pt x="80" y="44"/>
                  </a:cubicBezTo>
                  <a:cubicBezTo>
                    <a:pt x="84" y="42"/>
                    <a:pt x="81" y="36"/>
                    <a:pt x="79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5" y="33"/>
                    <a:pt x="70" y="39"/>
                    <a:pt x="70" y="43"/>
                  </a:cubicBezTo>
                  <a:cubicBezTo>
                    <a:pt x="71" y="44"/>
                    <a:pt x="70" y="44"/>
                    <a:pt x="69" y="44"/>
                  </a:cubicBezTo>
                  <a:cubicBezTo>
                    <a:pt x="66" y="44"/>
                    <a:pt x="58" y="38"/>
                    <a:pt x="57" y="36"/>
                  </a:cubicBezTo>
                  <a:cubicBezTo>
                    <a:pt x="56" y="32"/>
                    <a:pt x="50" y="24"/>
                    <a:pt x="32" y="17"/>
                  </a:cubicBezTo>
                  <a:cubicBezTo>
                    <a:pt x="15" y="1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0" name="Freeform 137"/>
            <p:cNvSpPr/>
            <p:nvPr/>
          </p:nvSpPr>
          <p:spPr bwMode="auto">
            <a:xfrm>
              <a:off x="-5205411" y="2420096"/>
              <a:ext cx="985838" cy="631825"/>
            </a:xfrm>
            <a:custGeom>
              <a:avLst/>
              <a:gdLst>
                <a:gd name="T0" fmla="*/ 283 w 465"/>
                <a:gd name="T1" fmla="*/ 13 h 298"/>
                <a:gd name="T2" fmla="*/ 285 w 465"/>
                <a:gd name="T3" fmla="*/ 68 h 298"/>
                <a:gd name="T4" fmla="*/ 284 w 465"/>
                <a:gd name="T5" fmla="*/ 69 h 298"/>
                <a:gd name="T6" fmla="*/ 249 w 465"/>
                <a:gd name="T7" fmla="*/ 54 h 298"/>
                <a:gd name="T8" fmla="*/ 230 w 465"/>
                <a:gd name="T9" fmla="*/ 16 h 298"/>
                <a:gd name="T10" fmla="*/ 181 w 465"/>
                <a:gd name="T11" fmla="*/ 5 h 298"/>
                <a:gd name="T12" fmla="*/ 178 w 465"/>
                <a:gd name="T13" fmla="*/ 13 h 298"/>
                <a:gd name="T14" fmla="*/ 152 w 465"/>
                <a:gd name="T15" fmla="*/ 30 h 298"/>
                <a:gd name="T16" fmla="*/ 152 w 465"/>
                <a:gd name="T17" fmla="*/ 39 h 298"/>
                <a:gd name="T18" fmla="*/ 145 w 465"/>
                <a:gd name="T19" fmla="*/ 41 h 298"/>
                <a:gd name="T20" fmla="*/ 104 w 465"/>
                <a:gd name="T21" fmla="*/ 38 h 298"/>
                <a:gd name="T22" fmla="*/ 96 w 465"/>
                <a:gd name="T23" fmla="*/ 59 h 298"/>
                <a:gd name="T24" fmla="*/ 80 w 465"/>
                <a:gd name="T25" fmla="*/ 65 h 298"/>
                <a:gd name="T26" fmla="*/ 2 w 465"/>
                <a:gd name="T27" fmla="*/ 129 h 298"/>
                <a:gd name="T28" fmla="*/ 2 w 465"/>
                <a:gd name="T29" fmla="*/ 154 h 298"/>
                <a:gd name="T30" fmla="*/ 0 w 465"/>
                <a:gd name="T31" fmla="*/ 155 h 298"/>
                <a:gd name="T32" fmla="*/ 22 w 465"/>
                <a:gd name="T33" fmla="*/ 192 h 298"/>
                <a:gd name="T34" fmla="*/ 38 w 465"/>
                <a:gd name="T35" fmla="*/ 232 h 298"/>
                <a:gd name="T36" fmla="*/ 42 w 465"/>
                <a:gd name="T37" fmla="*/ 247 h 298"/>
                <a:gd name="T38" fmla="*/ 60 w 465"/>
                <a:gd name="T39" fmla="*/ 254 h 298"/>
                <a:gd name="T40" fmla="*/ 72 w 465"/>
                <a:gd name="T41" fmla="*/ 256 h 298"/>
                <a:gd name="T42" fmla="*/ 84 w 465"/>
                <a:gd name="T43" fmla="*/ 254 h 298"/>
                <a:gd name="T44" fmla="*/ 100 w 465"/>
                <a:gd name="T45" fmla="*/ 244 h 298"/>
                <a:gd name="T46" fmla="*/ 126 w 465"/>
                <a:gd name="T47" fmla="*/ 244 h 298"/>
                <a:gd name="T48" fmla="*/ 146 w 465"/>
                <a:gd name="T49" fmla="*/ 232 h 298"/>
                <a:gd name="T50" fmla="*/ 212 w 465"/>
                <a:gd name="T51" fmla="*/ 216 h 298"/>
                <a:gd name="T52" fmla="*/ 269 w 465"/>
                <a:gd name="T53" fmla="*/ 251 h 298"/>
                <a:gd name="T54" fmla="*/ 301 w 465"/>
                <a:gd name="T55" fmla="*/ 262 h 298"/>
                <a:gd name="T56" fmla="*/ 306 w 465"/>
                <a:gd name="T57" fmla="*/ 262 h 298"/>
                <a:gd name="T58" fmla="*/ 319 w 465"/>
                <a:gd name="T59" fmla="*/ 256 h 298"/>
                <a:gd name="T60" fmla="*/ 341 w 465"/>
                <a:gd name="T61" fmla="*/ 286 h 298"/>
                <a:gd name="T62" fmla="*/ 346 w 465"/>
                <a:gd name="T63" fmla="*/ 289 h 298"/>
                <a:gd name="T64" fmla="*/ 373 w 465"/>
                <a:gd name="T65" fmla="*/ 298 h 298"/>
                <a:gd name="T66" fmla="*/ 394 w 465"/>
                <a:gd name="T67" fmla="*/ 282 h 298"/>
                <a:gd name="T68" fmla="*/ 403 w 465"/>
                <a:gd name="T69" fmla="*/ 297 h 298"/>
                <a:gd name="T70" fmla="*/ 412 w 465"/>
                <a:gd name="T71" fmla="*/ 296 h 298"/>
                <a:gd name="T72" fmla="*/ 443 w 465"/>
                <a:gd name="T73" fmla="*/ 279 h 298"/>
                <a:gd name="T74" fmla="*/ 456 w 465"/>
                <a:gd name="T75" fmla="*/ 229 h 298"/>
                <a:gd name="T76" fmla="*/ 448 w 465"/>
                <a:gd name="T77" fmla="*/ 153 h 298"/>
                <a:gd name="T78" fmla="*/ 403 w 465"/>
                <a:gd name="T79" fmla="*/ 118 h 298"/>
                <a:gd name="T80" fmla="*/ 372 w 465"/>
                <a:gd name="T81" fmla="*/ 91 h 298"/>
                <a:gd name="T82" fmla="*/ 349 w 465"/>
                <a:gd name="T83" fmla="*/ 65 h 298"/>
                <a:gd name="T84" fmla="*/ 310 w 465"/>
                <a:gd name="T85" fmla="*/ 29 h 298"/>
                <a:gd name="T86" fmla="*/ 285 w 465"/>
                <a:gd name="T8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5" h="298">
                  <a:moveTo>
                    <a:pt x="285" y="0"/>
                  </a:moveTo>
                  <a:cubicBezTo>
                    <a:pt x="284" y="0"/>
                    <a:pt x="287" y="2"/>
                    <a:pt x="286" y="5"/>
                  </a:cubicBezTo>
                  <a:cubicBezTo>
                    <a:pt x="284" y="9"/>
                    <a:pt x="284" y="10"/>
                    <a:pt x="283" y="13"/>
                  </a:cubicBezTo>
                  <a:cubicBezTo>
                    <a:pt x="281" y="15"/>
                    <a:pt x="283" y="26"/>
                    <a:pt x="285" y="32"/>
                  </a:cubicBezTo>
                  <a:cubicBezTo>
                    <a:pt x="288" y="37"/>
                    <a:pt x="286" y="45"/>
                    <a:pt x="290" y="59"/>
                  </a:cubicBezTo>
                  <a:cubicBezTo>
                    <a:pt x="291" y="67"/>
                    <a:pt x="288" y="68"/>
                    <a:pt x="285" y="68"/>
                  </a:cubicBezTo>
                  <a:cubicBezTo>
                    <a:pt x="284" y="68"/>
                    <a:pt x="283" y="68"/>
                    <a:pt x="283" y="68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2" y="68"/>
                    <a:pt x="282" y="68"/>
                    <a:pt x="284" y="69"/>
                  </a:cubicBezTo>
                  <a:cubicBezTo>
                    <a:pt x="285" y="69"/>
                    <a:pt x="285" y="69"/>
                    <a:pt x="285" y="69"/>
                  </a:cubicBezTo>
                  <a:cubicBezTo>
                    <a:pt x="283" y="69"/>
                    <a:pt x="266" y="65"/>
                    <a:pt x="266" y="65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249" y="54"/>
                    <a:pt x="244" y="51"/>
                    <a:pt x="234" y="47"/>
                  </a:cubicBezTo>
                  <a:cubicBezTo>
                    <a:pt x="223" y="44"/>
                    <a:pt x="225" y="36"/>
                    <a:pt x="227" y="36"/>
                  </a:cubicBezTo>
                  <a:cubicBezTo>
                    <a:pt x="230" y="36"/>
                    <a:pt x="230" y="16"/>
                    <a:pt x="230" y="16"/>
                  </a:cubicBez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03" y="11"/>
                    <a:pt x="200" y="11"/>
                  </a:cubicBezTo>
                  <a:cubicBezTo>
                    <a:pt x="197" y="11"/>
                    <a:pt x="188" y="5"/>
                    <a:pt x="181" y="5"/>
                  </a:cubicBezTo>
                  <a:cubicBezTo>
                    <a:pt x="177" y="5"/>
                    <a:pt x="175" y="5"/>
                    <a:pt x="174" y="5"/>
                  </a:cubicBezTo>
                  <a:cubicBezTo>
                    <a:pt x="173" y="5"/>
                    <a:pt x="172" y="5"/>
                    <a:pt x="171" y="7"/>
                  </a:cubicBezTo>
                  <a:cubicBezTo>
                    <a:pt x="169" y="9"/>
                    <a:pt x="178" y="13"/>
                    <a:pt x="178" y="13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2" y="28"/>
                    <a:pt x="152" y="30"/>
                  </a:cubicBezTo>
                  <a:cubicBezTo>
                    <a:pt x="151" y="33"/>
                    <a:pt x="154" y="39"/>
                    <a:pt x="153" y="39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9"/>
                    <a:pt x="152" y="39"/>
                    <a:pt x="152" y="39"/>
                  </a:cubicBezTo>
                  <a:cubicBezTo>
                    <a:pt x="152" y="39"/>
                    <a:pt x="152" y="40"/>
                    <a:pt x="151" y="41"/>
                  </a:cubicBezTo>
                  <a:cubicBezTo>
                    <a:pt x="151" y="42"/>
                    <a:pt x="150" y="43"/>
                    <a:pt x="149" y="43"/>
                  </a:cubicBezTo>
                  <a:cubicBezTo>
                    <a:pt x="148" y="43"/>
                    <a:pt x="147" y="42"/>
                    <a:pt x="145" y="41"/>
                  </a:cubicBezTo>
                  <a:cubicBezTo>
                    <a:pt x="137" y="34"/>
                    <a:pt x="136" y="30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8" y="28"/>
                    <a:pt x="109" y="38"/>
                    <a:pt x="104" y="38"/>
                  </a:cubicBezTo>
                  <a:cubicBezTo>
                    <a:pt x="99" y="38"/>
                    <a:pt x="100" y="47"/>
                    <a:pt x="100" y="53"/>
                  </a:cubicBezTo>
                  <a:cubicBezTo>
                    <a:pt x="101" y="59"/>
                    <a:pt x="98" y="59"/>
                    <a:pt x="97" y="59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4"/>
                    <a:pt x="84" y="54"/>
                  </a:cubicBezTo>
                  <a:cubicBezTo>
                    <a:pt x="82" y="54"/>
                    <a:pt x="80" y="56"/>
                    <a:pt x="80" y="65"/>
                  </a:cubicBezTo>
                  <a:cubicBezTo>
                    <a:pt x="80" y="81"/>
                    <a:pt x="75" y="90"/>
                    <a:pt x="49" y="93"/>
                  </a:cubicBezTo>
                  <a:cubicBezTo>
                    <a:pt x="23" y="96"/>
                    <a:pt x="22" y="100"/>
                    <a:pt x="11" y="108"/>
                  </a:cubicBezTo>
                  <a:cubicBezTo>
                    <a:pt x="1" y="116"/>
                    <a:pt x="4" y="121"/>
                    <a:pt x="2" y="129"/>
                  </a:cubicBezTo>
                  <a:cubicBezTo>
                    <a:pt x="0" y="138"/>
                    <a:pt x="0" y="142"/>
                    <a:pt x="5" y="145"/>
                  </a:cubicBezTo>
                  <a:cubicBezTo>
                    <a:pt x="10" y="147"/>
                    <a:pt x="10" y="151"/>
                    <a:pt x="5" y="153"/>
                  </a:cubicBezTo>
                  <a:cubicBezTo>
                    <a:pt x="3" y="154"/>
                    <a:pt x="2" y="154"/>
                    <a:pt x="2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0" y="154"/>
                    <a:pt x="0" y="154"/>
                    <a:pt x="0" y="155"/>
                  </a:cubicBezTo>
                  <a:cubicBezTo>
                    <a:pt x="0" y="157"/>
                    <a:pt x="0" y="163"/>
                    <a:pt x="3" y="168"/>
                  </a:cubicBezTo>
                  <a:cubicBezTo>
                    <a:pt x="6" y="173"/>
                    <a:pt x="6" y="174"/>
                    <a:pt x="14" y="180"/>
                  </a:cubicBezTo>
                  <a:cubicBezTo>
                    <a:pt x="23" y="187"/>
                    <a:pt x="22" y="186"/>
                    <a:pt x="22" y="192"/>
                  </a:cubicBezTo>
                  <a:cubicBezTo>
                    <a:pt x="23" y="198"/>
                    <a:pt x="22" y="198"/>
                    <a:pt x="27" y="201"/>
                  </a:cubicBezTo>
                  <a:cubicBezTo>
                    <a:pt x="32" y="204"/>
                    <a:pt x="34" y="215"/>
                    <a:pt x="34" y="215"/>
                  </a:cubicBezTo>
                  <a:cubicBezTo>
                    <a:pt x="34" y="215"/>
                    <a:pt x="38" y="230"/>
                    <a:pt x="38" y="232"/>
                  </a:cubicBezTo>
                  <a:cubicBezTo>
                    <a:pt x="39" y="234"/>
                    <a:pt x="29" y="232"/>
                    <a:pt x="35" y="242"/>
                  </a:cubicBezTo>
                  <a:cubicBezTo>
                    <a:pt x="38" y="247"/>
                    <a:pt x="39" y="247"/>
                    <a:pt x="41" y="247"/>
                  </a:cubicBezTo>
                  <a:cubicBezTo>
                    <a:pt x="41" y="247"/>
                    <a:pt x="42" y="247"/>
                    <a:pt x="42" y="247"/>
                  </a:cubicBezTo>
                  <a:cubicBezTo>
                    <a:pt x="42" y="247"/>
                    <a:pt x="43" y="247"/>
                    <a:pt x="43" y="247"/>
                  </a:cubicBezTo>
                  <a:cubicBezTo>
                    <a:pt x="44" y="247"/>
                    <a:pt x="45" y="247"/>
                    <a:pt x="45" y="248"/>
                  </a:cubicBezTo>
                  <a:cubicBezTo>
                    <a:pt x="49" y="252"/>
                    <a:pt x="47" y="251"/>
                    <a:pt x="60" y="254"/>
                  </a:cubicBezTo>
                  <a:cubicBezTo>
                    <a:pt x="66" y="256"/>
                    <a:pt x="67" y="256"/>
                    <a:pt x="68" y="256"/>
                  </a:cubicBezTo>
                  <a:cubicBezTo>
                    <a:pt x="69" y="256"/>
                    <a:pt x="69" y="256"/>
                    <a:pt x="70" y="256"/>
                  </a:cubicBezTo>
                  <a:cubicBezTo>
                    <a:pt x="70" y="256"/>
                    <a:pt x="71" y="256"/>
                    <a:pt x="72" y="256"/>
                  </a:cubicBezTo>
                  <a:cubicBezTo>
                    <a:pt x="73" y="256"/>
                    <a:pt x="75" y="256"/>
                    <a:pt x="77" y="256"/>
                  </a:cubicBezTo>
                  <a:cubicBezTo>
                    <a:pt x="79" y="256"/>
                    <a:pt x="80" y="256"/>
                    <a:pt x="81" y="256"/>
                  </a:cubicBezTo>
                  <a:cubicBezTo>
                    <a:pt x="86" y="256"/>
                    <a:pt x="81" y="255"/>
                    <a:pt x="84" y="254"/>
                  </a:cubicBezTo>
                  <a:cubicBezTo>
                    <a:pt x="87" y="253"/>
                    <a:pt x="85" y="252"/>
                    <a:pt x="88" y="251"/>
                  </a:cubicBezTo>
                  <a:cubicBezTo>
                    <a:pt x="90" y="250"/>
                    <a:pt x="90" y="247"/>
                    <a:pt x="94" y="245"/>
                  </a:cubicBezTo>
                  <a:cubicBezTo>
                    <a:pt x="97" y="244"/>
                    <a:pt x="98" y="244"/>
                    <a:pt x="100" y="244"/>
                  </a:cubicBezTo>
                  <a:cubicBezTo>
                    <a:pt x="101" y="244"/>
                    <a:pt x="103" y="244"/>
                    <a:pt x="106" y="244"/>
                  </a:cubicBezTo>
                  <a:cubicBezTo>
                    <a:pt x="112" y="244"/>
                    <a:pt x="113" y="240"/>
                    <a:pt x="116" y="240"/>
                  </a:cubicBezTo>
                  <a:cubicBezTo>
                    <a:pt x="119" y="240"/>
                    <a:pt x="122" y="242"/>
                    <a:pt x="126" y="244"/>
                  </a:cubicBezTo>
                  <a:cubicBezTo>
                    <a:pt x="127" y="244"/>
                    <a:pt x="128" y="244"/>
                    <a:pt x="129" y="244"/>
                  </a:cubicBezTo>
                  <a:cubicBezTo>
                    <a:pt x="132" y="244"/>
                    <a:pt x="133" y="243"/>
                    <a:pt x="136" y="241"/>
                  </a:cubicBezTo>
                  <a:cubicBezTo>
                    <a:pt x="139" y="239"/>
                    <a:pt x="135" y="235"/>
                    <a:pt x="146" y="232"/>
                  </a:cubicBezTo>
                  <a:cubicBezTo>
                    <a:pt x="157" y="229"/>
                    <a:pt x="164" y="227"/>
                    <a:pt x="168" y="225"/>
                  </a:cubicBezTo>
                  <a:cubicBezTo>
                    <a:pt x="171" y="224"/>
                    <a:pt x="211" y="219"/>
                    <a:pt x="211" y="217"/>
                  </a:cubicBezTo>
                  <a:cubicBezTo>
                    <a:pt x="211" y="216"/>
                    <a:pt x="211" y="216"/>
                    <a:pt x="212" y="216"/>
                  </a:cubicBezTo>
                  <a:cubicBezTo>
                    <a:pt x="213" y="216"/>
                    <a:pt x="218" y="218"/>
                    <a:pt x="237" y="220"/>
                  </a:cubicBezTo>
                  <a:cubicBezTo>
                    <a:pt x="263" y="223"/>
                    <a:pt x="244" y="223"/>
                    <a:pt x="254" y="230"/>
                  </a:cubicBezTo>
                  <a:cubicBezTo>
                    <a:pt x="264" y="238"/>
                    <a:pt x="259" y="244"/>
                    <a:pt x="269" y="251"/>
                  </a:cubicBezTo>
                  <a:cubicBezTo>
                    <a:pt x="286" y="252"/>
                    <a:pt x="286" y="252"/>
                    <a:pt x="286" y="252"/>
                  </a:cubicBezTo>
                  <a:cubicBezTo>
                    <a:pt x="286" y="252"/>
                    <a:pt x="290" y="255"/>
                    <a:pt x="296" y="259"/>
                  </a:cubicBezTo>
                  <a:cubicBezTo>
                    <a:pt x="299" y="261"/>
                    <a:pt x="300" y="262"/>
                    <a:pt x="301" y="262"/>
                  </a:cubicBezTo>
                  <a:cubicBezTo>
                    <a:pt x="301" y="262"/>
                    <a:pt x="302" y="261"/>
                    <a:pt x="302" y="261"/>
                  </a:cubicBezTo>
                  <a:cubicBezTo>
                    <a:pt x="303" y="261"/>
                    <a:pt x="303" y="261"/>
                    <a:pt x="304" y="261"/>
                  </a:cubicBezTo>
                  <a:cubicBezTo>
                    <a:pt x="304" y="261"/>
                    <a:pt x="305" y="261"/>
                    <a:pt x="306" y="262"/>
                  </a:cubicBezTo>
                  <a:cubicBezTo>
                    <a:pt x="306" y="262"/>
                    <a:pt x="307" y="262"/>
                    <a:pt x="307" y="262"/>
                  </a:cubicBezTo>
                  <a:cubicBezTo>
                    <a:pt x="309" y="262"/>
                    <a:pt x="311" y="260"/>
                    <a:pt x="313" y="259"/>
                  </a:cubicBezTo>
                  <a:cubicBezTo>
                    <a:pt x="314" y="258"/>
                    <a:pt x="316" y="256"/>
                    <a:pt x="319" y="256"/>
                  </a:cubicBezTo>
                  <a:cubicBezTo>
                    <a:pt x="320" y="256"/>
                    <a:pt x="322" y="257"/>
                    <a:pt x="324" y="259"/>
                  </a:cubicBezTo>
                  <a:cubicBezTo>
                    <a:pt x="332" y="266"/>
                    <a:pt x="323" y="264"/>
                    <a:pt x="322" y="267"/>
                  </a:cubicBezTo>
                  <a:cubicBezTo>
                    <a:pt x="322" y="269"/>
                    <a:pt x="329" y="279"/>
                    <a:pt x="341" y="286"/>
                  </a:cubicBezTo>
                  <a:cubicBezTo>
                    <a:pt x="346" y="289"/>
                    <a:pt x="347" y="290"/>
                    <a:pt x="347" y="290"/>
                  </a:cubicBezTo>
                  <a:cubicBezTo>
                    <a:pt x="347" y="290"/>
                    <a:pt x="347" y="290"/>
                    <a:pt x="347" y="290"/>
                  </a:cubicBezTo>
                  <a:cubicBezTo>
                    <a:pt x="346" y="290"/>
                    <a:pt x="346" y="289"/>
                    <a:pt x="346" y="289"/>
                  </a:cubicBezTo>
                  <a:cubicBezTo>
                    <a:pt x="347" y="289"/>
                    <a:pt x="347" y="290"/>
                    <a:pt x="350" y="291"/>
                  </a:cubicBezTo>
                  <a:cubicBezTo>
                    <a:pt x="358" y="295"/>
                    <a:pt x="367" y="298"/>
                    <a:pt x="372" y="298"/>
                  </a:cubicBezTo>
                  <a:cubicBezTo>
                    <a:pt x="372" y="298"/>
                    <a:pt x="373" y="298"/>
                    <a:pt x="373" y="298"/>
                  </a:cubicBezTo>
                  <a:cubicBezTo>
                    <a:pt x="378" y="298"/>
                    <a:pt x="375" y="294"/>
                    <a:pt x="376" y="291"/>
                  </a:cubicBezTo>
                  <a:cubicBezTo>
                    <a:pt x="377" y="288"/>
                    <a:pt x="386" y="286"/>
                    <a:pt x="391" y="283"/>
                  </a:cubicBezTo>
                  <a:cubicBezTo>
                    <a:pt x="392" y="282"/>
                    <a:pt x="393" y="282"/>
                    <a:pt x="394" y="282"/>
                  </a:cubicBezTo>
                  <a:cubicBezTo>
                    <a:pt x="395" y="282"/>
                    <a:pt x="394" y="285"/>
                    <a:pt x="395" y="292"/>
                  </a:cubicBezTo>
                  <a:cubicBezTo>
                    <a:pt x="395" y="297"/>
                    <a:pt x="396" y="298"/>
                    <a:pt x="398" y="298"/>
                  </a:cubicBezTo>
                  <a:cubicBezTo>
                    <a:pt x="399" y="298"/>
                    <a:pt x="401" y="298"/>
                    <a:pt x="403" y="297"/>
                  </a:cubicBezTo>
                  <a:cubicBezTo>
                    <a:pt x="404" y="297"/>
                    <a:pt x="406" y="296"/>
                    <a:pt x="409" y="296"/>
                  </a:cubicBezTo>
                  <a:cubicBezTo>
                    <a:pt x="409" y="296"/>
                    <a:pt x="410" y="296"/>
                    <a:pt x="410" y="296"/>
                  </a:cubicBezTo>
                  <a:cubicBezTo>
                    <a:pt x="411" y="296"/>
                    <a:pt x="412" y="296"/>
                    <a:pt x="412" y="296"/>
                  </a:cubicBezTo>
                  <a:cubicBezTo>
                    <a:pt x="419" y="296"/>
                    <a:pt x="415" y="293"/>
                    <a:pt x="417" y="290"/>
                  </a:cubicBezTo>
                  <a:cubicBezTo>
                    <a:pt x="419" y="286"/>
                    <a:pt x="420" y="281"/>
                    <a:pt x="420" y="281"/>
                  </a:cubicBezTo>
                  <a:cubicBezTo>
                    <a:pt x="420" y="281"/>
                    <a:pt x="435" y="280"/>
                    <a:pt x="443" y="279"/>
                  </a:cubicBezTo>
                  <a:cubicBezTo>
                    <a:pt x="451" y="277"/>
                    <a:pt x="440" y="265"/>
                    <a:pt x="444" y="265"/>
                  </a:cubicBezTo>
                  <a:cubicBezTo>
                    <a:pt x="448" y="264"/>
                    <a:pt x="441" y="252"/>
                    <a:pt x="445" y="247"/>
                  </a:cubicBezTo>
                  <a:cubicBezTo>
                    <a:pt x="449" y="242"/>
                    <a:pt x="447" y="233"/>
                    <a:pt x="456" y="229"/>
                  </a:cubicBezTo>
                  <a:cubicBezTo>
                    <a:pt x="465" y="224"/>
                    <a:pt x="462" y="218"/>
                    <a:pt x="460" y="214"/>
                  </a:cubicBezTo>
                  <a:cubicBezTo>
                    <a:pt x="458" y="210"/>
                    <a:pt x="454" y="198"/>
                    <a:pt x="456" y="189"/>
                  </a:cubicBezTo>
                  <a:cubicBezTo>
                    <a:pt x="458" y="180"/>
                    <a:pt x="450" y="163"/>
                    <a:pt x="448" y="153"/>
                  </a:cubicBezTo>
                  <a:cubicBezTo>
                    <a:pt x="447" y="144"/>
                    <a:pt x="431" y="135"/>
                    <a:pt x="430" y="133"/>
                  </a:cubicBezTo>
                  <a:cubicBezTo>
                    <a:pt x="429" y="131"/>
                    <a:pt x="408" y="124"/>
                    <a:pt x="400" y="121"/>
                  </a:cubicBezTo>
                  <a:cubicBezTo>
                    <a:pt x="394" y="118"/>
                    <a:pt x="400" y="118"/>
                    <a:pt x="403" y="118"/>
                  </a:cubicBezTo>
                  <a:cubicBezTo>
                    <a:pt x="405" y="118"/>
                    <a:pt x="406" y="118"/>
                    <a:pt x="406" y="118"/>
                  </a:cubicBezTo>
                  <a:cubicBezTo>
                    <a:pt x="382" y="101"/>
                    <a:pt x="382" y="101"/>
                    <a:pt x="382" y="101"/>
                  </a:cubicBezTo>
                  <a:cubicBezTo>
                    <a:pt x="382" y="101"/>
                    <a:pt x="378" y="93"/>
                    <a:pt x="372" y="91"/>
                  </a:cubicBezTo>
                  <a:cubicBezTo>
                    <a:pt x="366" y="88"/>
                    <a:pt x="361" y="83"/>
                    <a:pt x="361" y="83"/>
                  </a:cubicBezTo>
                  <a:cubicBezTo>
                    <a:pt x="361" y="83"/>
                    <a:pt x="352" y="76"/>
                    <a:pt x="349" y="75"/>
                  </a:cubicBezTo>
                  <a:cubicBezTo>
                    <a:pt x="346" y="74"/>
                    <a:pt x="344" y="69"/>
                    <a:pt x="349" y="65"/>
                  </a:cubicBezTo>
                  <a:cubicBezTo>
                    <a:pt x="353" y="60"/>
                    <a:pt x="338" y="56"/>
                    <a:pt x="337" y="51"/>
                  </a:cubicBezTo>
                  <a:cubicBezTo>
                    <a:pt x="336" y="47"/>
                    <a:pt x="325" y="36"/>
                    <a:pt x="325" y="36"/>
                  </a:cubicBezTo>
                  <a:cubicBezTo>
                    <a:pt x="325" y="36"/>
                    <a:pt x="315" y="32"/>
                    <a:pt x="310" y="29"/>
                  </a:cubicBezTo>
                  <a:cubicBezTo>
                    <a:pt x="305" y="26"/>
                    <a:pt x="298" y="7"/>
                    <a:pt x="298" y="7"/>
                  </a:cubicBezTo>
                  <a:cubicBezTo>
                    <a:pt x="298" y="7"/>
                    <a:pt x="294" y="1"/>
                    <a:pt x="288" y="1"/>
                  </a:cubicBezTo>
                  <a:cubicBezTo>
                    <a:pt x="286" y="0"/>
                    <a:pt x="285" y="0"/>
                    <a:pt x="2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1" name="Freeform 138"/>
            <p:cNvSpPr/>
            <p:nvPr/>
          </p:nvSpPr>
          <p:spPr bwMode="auto">
            <a:xfrm>
              <a:off x="-4394198" y="3094784"/>
              <a:ext cx="130175" cy="76200"/>
            </a:xfrm>
            <a:custGeom>
              <a:avLst/>
              <a:gdLst>
                <a:gd name="T0" fmla="*/ 51 w 62"/>
                <a:gd name="T1" fmla="*/ 0 h 36"/>
                <a:gd name="T2" fmla="*/ 49 w 62"/>
                <a:gd name="T3" fmla="*/ 0 h 36"/>
                <a:gd name="T4" fmla="*/ 37 w 62"/>
                <a:gd name="T5" fmla="*/ 9 h 36"/>
                <a:gd name="T6" fmla="*/ 9 w 62"/>
                <a:gd name="T7" fmla="*/ 1 h 36"/>
                <a:gd name="T8" fmla="*/ 13 w 62"/>
                <a:gd name="T9" fmla="*/ 15 h 36"/>
                <a:gd name="T10" fmla="*/ 25 w 62"/>
                <a:gd name="T11" fmla="*/ 25 h 36"/>
                <a:gd name="T12" fmla="*/ 36 w 62"/>
                <a:gd name="T13" fmla="*/ 36 h 36"/>
                <a:gd name="T14" fmla="*/ 39 w 62"/>
                <a:gd name="T15" fmla="*/ 36 h 36"/>
                <a:gd name="T16" fmla="*/ 55 w 62"/>
                <a:gd name="T17" fmla="*/ 29 h 36"/>
                <a:gd name="T18" fmla="*/ 57 w 62"/>
                <a:gd name="T19" fmla="*/ 9 h 36"/>
                <a:gd name="T20" fmla="*/ 51 w 62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36">
                  <a:moveTo>
                    <a:pt x="51" y="0"/>
                  </a:moveTo>
                  <a:cubicBezTo>
                    <a:pt x="50" y="0"/>
                    <a:pt x="50" y="0"/>
                    <a:pt x="49" y="0"/>
                  </a:cubicBezTo>
                  <a:cubicBezTo>
                    <a:pt x="44" y="2"/>
                    <a:pt x="37" y="9"/>
                    <a:pt x="37" y="9"/>
                  </a:cubicBezTo>
                  <a:cubicBezTo>
                    <a:pt x="19" y="6"/>
                    <a:pt x="19" y="1"/>
                    <a:pt x="9" y="1"/>
                  </a:cubicBezTo>
                  <a:cubicBezTo>
                    <a:pt x="0" y="1"/>
                    <a:pt x="7" y="12"/>
                    <a:pt x="13" y="15"/>
                  </a:cubicBezTo>
                  <a:cubicBezTo>
                    <a:pt x="20" y="19"/>
                    <a:pt x="20" y="19"/>
                    <a:pt x="25" y="25"/>
                  </a:cubicBezTo>
                  <a:cubicBezTo>
                    <a:pt x="30" y="31"/>
                    <a:pt x="25" y="36"/>
                    <a:pt x="36" y="36"/>
                  </a:cubicBezTo>
                  <a:cubicBezTo>
                    <a:pt x="37" y="36"/>
                    <a:pt x="38" y="36"/>
                    <a:pt x="39" y="36"/>
                  </a:cubicBezTo>
                  <a:cubicBezTo>
                    <a:pt x="49" y="36"/>
                    <a:pt x="54" y="32"/>
                    <a:pt x="55" y="29"/>
                  </a:cubicBezTo>
                  <a:cubicBezTo>
                    <a:pt x="56" y="26"/>
                    <a:pt x="62" y="16"/>
                    <a:pt x="57" y="9"/>
                  </a:cubicBezTo>
                  <a:cubicBezTo>
                    <a:pt x="52" y="4"/>
                    <a:pt x="53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2" name="Freeform 139"/>
            <p:cNvSpPr/>
            <p:nvPr/>
          </p:nvSpPr>
          <p:spPr bwMode="auto">
            <a:xfrm>
              <a:off x="-11576048" y="270621"/>
              <a:ext cx="7177088" cy="2054225"/>
            </a:xfrm>
            <a:custGeom>
              <a:avLst/>
              <a:gdLst>
                <a:gd name="T0" fmla="*/ 0 w 4521"/>
                <a:gd name="T1" fmla="*/ 358 h 1294"/>
                <a:gd name="T2" fmla="*/ 2181 w 4521"/>
                <a:gd name="T3" fmla="*/ 958 h 1294"/>
                <a:gd name="T4" fmla="*/ 3198 w 4521"/>
                <a:gd name="T5" fmla="*/ 7 h 1294"/>
                <a:gd name="T6" fmla="*/ 4517 w 4521"/>
                <a:gd name="T7" fmla="*/ 1294 h 1294"/>
                <a:gd name="T8" fmla="*/ 4521 w 4521"/>
                <a:gd name="T9" fmla="*/ 1290 h 1294"/>
                <a:gd name="T10" fmla="*/ 3198 w 4521"/>
                <a:gd name="T11" fmla="*/ 0 h 1294"/>
                <a:gd name="T12" fmla="*/ 2180 w 4521"/>
                <a:gd name="T13" fmla="*/ 952 h 1294"/>
                <a:gd name="T14" fmla="*/ 2 w 4521"/>
                <a:gd name="T15" fmla="*/ 353 h 1294"/>
                <a:gd name="T16" fmla="*/ 0 w 4521"/>
                <a:gd name="T17" fmla="*/ 358 h 1294"/>
                <a:gd name="T18" fmla="*/ 0 w 4521"/>
                <a:gd name="T19" fmla="*/ 358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21" h="1294">
                  <a:moveTo>
                    <a:pt x="0" y="358"/>
                  </a:moveTo>
                  <a:lnTo>
                    <a:pt x="2181" y="958"/>
                  </a:lnTo>
                  <a:lnTo>
                    <a:pt x="3198" y="7"/>
                  </a:lnTo>
                  <a:lnTo>
                    <a:pt x="4517" y="1294"/>
                  </a:lnTo>
                  <a:lnTo>
                    <a:pt x="4521" y="1290"/>
                  </a:lnTo>
                  <a:lnTo>
                    <a:pt x="3198" y="0"/>
                  </a:lnTo>
                  <a:lnTo>
                    <a:pt x="2180" y="952"/>
                  </a:lnTo>
                  <a:lnTo>
                    <a:pt x="2" y="353"/>
                  </a:lnTo>
                  <a:lnTo>
                    <a:pt x="0" y="358"/>
                  </a:lnTo>
                  <a:lnTo>
                    <a:pt x="0" y="3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3" name="Freeform 140"/>
            <p:cNvSpPr/>
            <p:nvPr/>
          </p:nvSpPr>
          <p:spPr bwMode="auto">
            <a:xfrm>
              <a:off x="-8713786" y="1238996"/>
              <a:ext cx="1096963" cy="1095375"/>
            </a:xfrm>
            <a:custGeom>
              <a:avLst/>
              <a:gdLst>
                <a:gd name="T0" fmla="*/ 515 w 517"/>
                <a:gd name="T1" fmla="*/ 258 h 517"/>
                <a:gd name="T2" fmla="*/ 513 w 517"/>
                <a:gd name="T3" fmla="*/ 258 h 517"/>
                <a:gd name="T4" fmla="*/ 438 w 517"/>
                <a:gd name="T5" fmla="*/ 438 h 517"/>
                <a:gd name="T6" fmla="*/ 258 w 517"/>
                <a:gd name="T7" fmla="*/ 513 h 517"/>
                <a:gd name="T8" fmla="*/ 78 w 517"/>
                <a:gd name="T9" fmla="*/ 438 h 517"/>
                <a:gd name="T10" fmla="*/ 4 w 517"/>
                <a:gd name="T11" fmla="*/ 258 h 517"/>
                <a:gd name="T12" fmla="*/ 78 w 517"/>
                <a:gd name="T13" fmla="*/ 78 h 517"/>
                <a:gd name="T14" fmla="*/ 258 w 517"/>
                <a:gd name="T15" fmla="*/ 4 h 517"/>
                <a:gd name="T16" fmla="*/ 438 w 517"/>
                <a:gd name="T17" fmla="*/ 78 h 517"/>
                <a:gd name="T18" fmla="*/ 513 w 517"/>
                <a:gd name="T19" fmla="*/ 258 h 517"/>
                <a:gd name="T20" fmla="*/ 515 w 517"/>
                <a:gd name="T21" fmla="*/ 258 h 517"/>
                <a:gd name="T22" fmla="*/ 517 w 517"/>
                <a:gd name="T23" fmla="*/ 258 h 517"/>
                <a:gd name="T24" fmla="*/ 258 w 517"/>
                <a:gd name="T25" fmla="*/ 0 h 517"/>
                <a:gd name="T26" fmla="*/ 0 w 517"/>
                <a:gd name="T27" fmla="*/ 258 h 517"/>
                <a:gd name="T28" fmla="*/ 258 w 517"/>
                <a:gd name="T29" fmla="*/ 517 h 517"/>
                <a:gd name="T30" fmla="*/ 517 w 517"/>
                <a:gd name="T31" fmla="*/ 258 h 517"/>
                <a:gd name="T32" fmla="*/ 515 w 517"/>
                <a:gd name="T33" fmla="*/ 258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7" h="517">
                  <a:moveTo>
                    <a:pt x="515" y="258"/>
                  </a:moveTo>
                  <a:cubicBezTo>
                    <a:pt x="513" y="258"/>
                    <a:pt x="513" y="258"/>
                    <a:pt x="513" y="258"/>
                  </a:cubicBezTo>
                  <a:cubicBezTo>
                    <a:pt x="513" y="329"/>
                    <a:pt x="484" y="392"/>
                    <a:pt x="438" y="438"/>
                  </a:cubicBezTo>
                  <a:cubicBezTo>
                    <a:pt x="392" y="484"/>
                    <a:pt x="328" y="513"/>
                    <a:pt x="258" y="513"/>
                  </a:cubicBezTo>
                  <a:cubicBezTo>
                    <a:pt x="188" y="513"/>
                    <a:pt x="124" y="484"/>
                    <a:pt x="78" y="438"/>
                  </a:cubicBezTo>
                  <a:cubicBezTo>
                    <a:pt x="32" y="392"/>
                    <a:pt x="4" y="329"/>
                    <a:pt x="4" y="258"/>
                  </a:cubicBezTo>
                  <a:cubicBezTo>
                    <a:pt x="4" y="188"/>
                    <a:pt x="32" y="125"/>
                    <a:pt x="78" y="78"/>
                  </a:cubicBezTo>
                  <a:cubicBezTo>
                    <a:pt x="124" y="32"/>
                    <a:pt x="188" y="4"/>
                    <a:pt x="258" y="4"/>
                  </a:cubicBezTo>
                  <a:cubicBezTo>
                    <a:pt x="328" y="4"/>
                    <a:pt x="392" y="32"/>
                    <a:pt x="438" y="78"/>
                  </a:cubicBezTo>
                  <a:cubicBezTo>
                    <a:pt x="484" y="125"/>
                    <a:pt x="513" y="188"/>
                    <a:pt x="513" y="258"/>
                  </a:cubicBezTo>
                  <a:cubicBezTo>
                    <a:pt x="515" y="258"/>
                    <a:pt x="515" y="258"/>
                    <a:pt x="515" y="258"/>
                  </a:cubicBezTo>
                  <a:cubicBezTo>
                    <a:pt x="517" y="258"/>
                    <a:pt x="517" y="258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ubicBezTo>
                    <a:pt x="116" y="0"/>
                    <a:pt x="0" y="116"/>
                    <a:pt x="0" y="258"/>
                  </a:cubicBezTo>
                  <a:cubicBezTo>
                    <a:pt x="0" y="401"/>
                    <a:pt x="116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lnTo>
                    <a:pt x="515" y="25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4" name="Freeform 141"/>
            <p:cNvSpPr/>
            <p:nvPr/>
          </p:nvSpPr>
          <p:spPr bwMode="auto">
            <a:xfrm>
              <a:off x="-8443911" y="1507284"/>
              <a:ext cx="555625" cy="555625"/>
            </a:xfrm>
            <a:custGeom>
              <a:avLst/>
              <a:gdLst>
                <a:gd name="T0" fmla="*/ 260 w 262"/>
                <a:gd name="T1" fmla="*/ 131 h 262"/>
                <a:gd name="T2" fmla="*/ 258 w 262"/>
                <a:gd name="T3" fmla="*/ 131 h 262"/>
                <a:gd name="T4" fmla="*/ 221 w 262"/>
                <a:gd name="T5" fmla="*/ 221 h 262"/>
                <a:gd name="T6" fmla="*/ 131 w 262"/>
                <a:gd name="T7" fmla="*/ 258 h 262"/>
                <a:gd name="T8" fmla="*/ 41 w 262"/>
                <a:gd name="T9" fmla="*/ 221 h 262"/>
                <a:gd name="T10" fmla="*/ 4 w 262"/>
                <a:gd name="T11" fmla="*/ 131 h 262"/>
                <a:gd name="T12" fmla="*/ 41 w 262"/>
                <a:gd name="T13" fmla="*/ 42 h 262"/>
                <a:gd name="T14" fmla="*/ 131 w 262"/>
                <a:gd name="T15" fmla="*/ 4 h 262"/>
                <a:gd name="T16" fmla="*/ 221 w 262"/>
                <a:gd name="T17" fmla="*/ 42 h 262"/>
                <a:gd name="T18" fmla="*/ 258 w 262"/>
                <a:gd name="T19" fmla="*/ 131 h 262"/>
                <a:gd name="T20" fmla="*/ 260 w 262"/>
                <a:gd name="T21" fmla="*/ 131 h 262"/>
                <a:gd name="T22" fmla="*/ 262 w 262"/>
                <a:gd name="T23" fmla="*/ 131 h 262"/>
                <a:gd name="T24" fmla="*/ 131 w 262"/>
                <a:gd name="T25" fmla="*/ 0 h 262"/>
                <a:gd name="T26" fmla="*/ 0 w 262"/>
                <a:gd name="T27" fmla="*/ 131 h 262"/>
                <a:gd name="T28" fmla="*/ 131 w 262"/>
                <a:gd name="T29" fmla="*/ 262 h 262"/>
                <a:gd name="T30" fmla="*/ 262 w 262"/>
                <a:gd name="T31" fmla="*/ 131 h 262"/>
                <a:gd name="T32" fmla="*/ 260 w 262"/>
                <a:gd name="T33" fmla="*/ 13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2" h="262">
                  <a:moveTo>
                    <a:pt x="260" y="131"/>
                  </a:moveTo>
                  <a:cubicBezTo>
                    <a:pt x="258" y="131"/>
                    <a:pt x="258" y="131"/>
                    <a:pt x="258" y="131"/>
                  </a:cubicBezTo>
                  <a:cubicBezTo>
                    <a:pt x="258" y="166"/>
                    <a:pt x="244" y="198"/>
                    <a:pt x="221" y="221"/>
                  </a:cubicBezTo>
                  <a:cubicBezTo>
                    <a:pt x="198" y="244"/>
                    <a:pt x="166" y="258"/>
                    <a:pt x="131" y="258"/>
                  </a:cubicBezTo>
                  <a:cubicBezTo>
                    <a:pt x="96" y="258"/>
                    <a:pt x="64" y="244"/>
                    <a:pt x="41" y="221"/>
                  </a:cubicBezTo>
                  <a:cubicBezTo>
                    <a:pt x="18" y="198"/>
                    <a:pt x="4" y="166"/>
                    <a:pt x="4" y="131"/>
                  </a:cubicBezTo>
                  <a:cubicBezTo>
                    <a:pt x="4" y="96"/>
                    <a:pt x="18" y="65"/>
                    <a:pt x="41" y="42"/>
                  </a:cubicBezTo>
                  <a:cubicBezTo>
                    <a:pt x="64" y="19"/>
                    <a:pt x="96" y="4"/>
                    <a:pt x="131" y="4"/>
                  </a:cubicBezTo>
                  <a:cubicBezTo>
                    <a:pt x="166" y="4"/>
                    <a:pt x="198" y="19"/>
                    <a:pt x="221" y="42"/>
                  </a:cubicBezTo>
                  <a:cubicBezTo>
                    <a:pt x="244" y="65"/>
                    <a:pt x="258" y="96"/>
                    <a:pt x="258" y="131"/>
                  </a:cubicBezTo>
                  <a:cubicBezTo>
                    <a:pt x="260" y="131"/>
                    <a:pt x="260" y="131"/>
                    <a:pt x="260" y="131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2" y="59"/>
                    <a:pt x="204" y="0"/>
                    <a:pt x="131" y="0"/>
                  </a:cubicBez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2"/>
                    <a:pt x="131" y="262"/>
                  </a:cubicBezTo>
                  <a:cubicBezTo>
                    <a:pt x="204" y="262"/>
                    <a:pt x="262" y="204"/>
                    <a:pt x="262" y="131"/>
                  </a:cubicBezTo>
                  <a:lnTo>
                    <a:pt x="260" y="13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5" name="Freeform 142"/>
            <p:cNvSpPr/>
            <p:nvPr/>
          </p:nvSpPr>
          <p:spPr bwMode="auto">
            <a:xfrm>
              <a:off x="-8361361" y="1589834"/>
              <a:ext cx="390525" cy="390525"/>
            </a:xfrm>
            <a:custGeom>
              <a:avLst/>
              <a:gdLst>
                <a:gd name="T0" fmla="*/ 182 w 184"/>
                <a:gd name="T1" fmla="*/ 92 h 184"/>
                <a:gd name="T2" fmla="*/ 180 w 184"/>
                <a:gd name="T3" fmla="*/ 92 h 184"/>
                <a:gd name="T4" fmla="*/ 154 w 184"/>
                <a:gd name="T5" fmla="*/ 154 h 184"/>
                <a:gd name="T6" fmla="*/ 92 w 184"/>
                <a:gd name="T7" fmla="*/ 180 h 184"/>
                <a:gd name="T8" fmla="*/ 30 w 184"/>
                <a:gd name="T9" fmla="*/ 154 h 184"/>
                <a:gd name="T10" fmla="*/ 4 w 184"/>
                <a:gd name="T11" fmla="*/ 92 h 184"/>
                <a:gd name="T12" fmla="*/ 30 w 184"/>
                <a:gd name="T13" fmla="*/ 30 h 184"/>
                <a:gd name="T14" fmla="*/ 92 w 184"/>
                <a:gd name="T15" fmla="*/ 4 h 184"/>
                <a:gd name="T16" fmla="*/ 154 w 184"/>
                <a:gd name="T17" fmla="*/ 30 h 184"/>
                <a:gd name="T18" fmla="*/ 180 w 184"/>
                <a:gd name="T19" fmla="*/ 92 h 184"/>
                <a:gd name="T20" fmla="*/ 182 w 184"/>
                <a:gd name="T21" fmla="*/ 92 h 184"/>
                <a:gd name="T22" fmla="*/ 184 w 184"/>
                <a:gd name="T23" fmla="*/ 92 h 184"/>
                <a:gd name="T24" fmla="*/ 92 w 184"/>
                <a:gd name="T25" fmla="*/ 0 h 184"/>
                <a:gd name="T26" fmla="*/ 0 w 184"/>
                <a:gd name="T27" fmla="*/ 92 h 184"/>
                <a:gd name="T28" fmla="*/ 92 w 184"/>
                <a:gd name="T29" fmla="*/ 184 h 184"/>
                <a:gd name="T30" fmla="*/ 184 w 184"/>
                <a:gd name="T31" fmla="*/ 92 h 184"/>
                <a:gd name="T32" fmla="*/ 182 w 184"/>
                <a:gd name="T3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4" h="184">
                  <a:moveTo>
                    <a:pt x="182" y="92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117"/>
                    <a:pt x="170" y="139"/>
                    <a:pt x="154" y="154"/>
                  </a:cubicBezTo>
                  <a:cubicBezTo>
                    <a:pt x="138" y="170"/>
                    <a:pt x="117" y="180"/>
                    <a:pt x="92" y="180"/>
                  </a:cubicBezTo>
                  <a:cubicBezTo>
                    <a:pt x="68" y="180"/>
                    <a:pt x="46" y="170"/>
                    <a:pt x="30" y="154"/>
                  </a:cubicBezTo>
                  <a:cubicBezTo>
                    <a:pt x="14" y="139"/>
                    <a:pt x="4" y="117"/>
                    <a:pt x="4" y="92"/>
                  </a:cubicBezTo>
                  <a:cubicBezTo>
                    <a:pt x="4" y="68"/>
                    <a:pt x="14" y="46"/>
                    <a:pt x="30" y="30"/>
                  </a:cubicBezTo>
                  <a:cubicBezTo>
                    <a:pt x="46" y="14"/>
                    <a:pt x="68" y="4"/>
                    <a:pt x="92" y="4"/>
                  </a:cubicBezTo>
                  <a:cubicBezTo>
                    <a:pt x="117" y="4"/>
                    <a:pt x="138" y="14"/>
                    <a:pt x="154" y="30"/>
                  </a:cubicBezTo>
                  <a:cubicBezTo>
                    <a:pt x="170" y="46"/>
                    <a:pt x="180" y="68"/>
                    <a:pt x="180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42"/>
                    <a:pt x="143" y="0"/>
                    <a:pt x="92" y="0"/>
                  </a:cubicBezTo>
                  <a:cubicBezTo>
                    <a:pt x="41" y="0"/>
                    <a:pt x="0" y="42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3" y="184"/>
                    <a:pt x="184" y="143"/>
                    <a:pt x="184" y="92"/>
                  </a:cubicBezTo>
                  <a:lnTo>
                    <a:pt x="182" y="92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6" name="Oval 143"/>
            <p:cNvSpPr>
              <a:spLocks noChangeArrowheads="1"/>
            </p:cNvSpPr>
            <p:nvPr/>
          </p:nvSpPr>
          <p:spPr bwMode="auto">
            <a:xfrm>
              <a:off x="-8242298" y="1708896"/>
              <a:ext cx="153988" cy="1555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7" name="Freeform 144"/>
            <p:cNvSpPr/>
            <p:nvPr/>
          </p:nvSpPr>
          <p:spPr bwMode="auto">
            <a:xfrm>
              <a:off x="-8247061" y="1705721"/>
              <a:ext cx="163513" cy="163513"/>
            </a:xfrm>
            <a:custGeom>
              <a:avLst/>
              <a:gdLst>
                <a:gd name="T0" fmla="*/ 75 w 77"/>
                <a:gd name="T1" fmla="*/ 38 h 77"/>
                <a:gd name="T2" fmla="*/ 73 w 77"/>
                <a:gd name="T3" fmla="*/ 38 h 77"/>
                <a:gd name="T4" fmla="*/ 63 w 77"/>
                <a:gd name="T5" fmla="*/ 63 h 77"/>
                <a:gd name="T6" fmla="*/ 38 w 77"/>
                <a:gd name="T7" fmla="*/ 73 h 77"/>
                <a:gd name="T8" fmla="*/ 14 w 77"/>
                <a:gd name="T9" fmla="*/ 63 h 77"/>
                <a:gd name="T10" fmla="*/ 4 w 77"/>
                <a:gd name="T11" fmla="*/ 38 h 77"/>
                <a:gd name="T12" fmla="*/ 14 w 77"/>
                <a:gd name="T13" fmla="*/ 14 h 77"/>
                <a:gd name="T14" fmla="*/ 38 w 77"/>
                <a:gd name="T15" fmla="*/ 4 h 77"/>
                <a:gd name="T16" fmla="*/ 63 w 77"/>
                <a:gd name="T17" fmla="*/ 14 h 77"/>
                <a:gd name="T18" fmla="*/ 73 w 77"/>
                <a:gd name="T19" fmla="*/ 38 h 77"/>
                <a:gd name="T20" fmla="*/ 75 w 77"/>
                <a:gd name="T21" fmla="*/ 38 h 77"/>
                <a:gd name="T22" fmla="*/ 77 w 77"/>
                <a:gd name="T23" fmla="*/ 38 h 77"/>
                <a:gd name="T24" fmla="*/ 38 w 77"/>
                <a:gd name="T25" fmla="*/ 0 h 77"/>
                <a:gd name="T26" fmla="*/ 0 w 77"/>
                <a:gd name="T27" fmla="*/ 38 h 77"/>
                <a:gd name="T28" fmla="*/ 38 w 77"/>
                <a:gd name="T29" fmla="*/ 77 h 77"/>
                <a:gd name="T30" fmla="*/ 77 w 77"/>
                <a:gd name="T31" fmla="*/ 38 h 77"/>
                <a:gd name="T32" fmla="*/ 75 w 77"/>
                <a:gd name="T33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73" y="38"/>
                    <a:pt x="73" y="38"/>
                    <a:pt x="73" y="38"/>
                  </a:cubicBezTo>
                  <a:cubicBezTo>
                    <a:pt x="73" y="48"/>
                    <a:pt x="69" y="56"/>
                    <a:pt x="63" y="63"/>
                  </a:cubicBezTo>
                  <a:cubicBezTo>
                    <a:pt x="56" y="69"/>
                    <a:pt x="48" y="73"/>
                    <a:pt x="38" y="73"/>
                  </a:cubicBezTo>
                  <a:cubicBezTo>
                    <a:pt x="29" y="73"/>
                    <a:pt x="20" y="69"/>
                    <a:pt x="14" y="63"/>
                  </a:cubicBezTo>
                  <a:cubicBezTo>
                    <a:pt x="8" y="56"/>
                    <a:pt x="4" y="48"/>
                    <a:pt x="4" y="38"/>
                  </a:cubicBezTo>
                  <a:cubicBezTo>
                    <a:pt x="4" y="29"/>
                    <a:pt x="8" y="20"/>
                    <a:pt x="14" y="14"/>
                  </a:cubicBezTo>
                  <a:cubicBezTo>
                    <a:pt x="20" y="8"/>
                    <a:pt x="29" y="4"/>
                    <a:pt x="38" y="4"/>
                  </a:cubicBezTo>
                  <a:cubicBezTo>
                    <a:pt x="48" y="4"/>
                    <a:pt x="56" y="8"/>
                    <a:pt x="63" y="14"/>
                  </a:cubicBezTo>
                  <a:cubicBezTo>
                    <a:pt x="69" y="20"/>
                    <a:pt x="73" y="29"/>
                    <a:pt x="73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59" y="77"/>
                    <a:pt x="77" y="60"/>
                    <a:pt x="77" y="38"/>
                  </a:cubicBezTo>
                  <a:lnTo>
                    <a:pt x="75" y="38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8" name="Oval 145"/>
            <p:cNvSpPr>
              <a:spLocks noChangeArrowheads="1"/>
            </p:cNvSpPr>
            <p:nvPr/>
          </p:nvSpPr>
          <p:spPr bwMode="auto">
            <a:xfrm>
              <a:off x="-8216898" y="1734296"/>
              <a:ext cx="103188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9" name="Freeform 146"/>
            <p:cNvSpPr/>
            <p:nvPr/>
          </p:nvSpPr>
          <p:spPr bwMode="auto">
            <a:xfrm>
              <a:off x="-8221661" y="1731121"/>
              <a:ext cx="112713" cy="111125"/>
            </a:xfrm>
            <a:custGeom>
              <a:avLst/>
              <a:gdLst>
                <a:gd name="T0" fmla="*/ 51 w 53"/>
                <a:gd name="T1" fmla="*/ 26 h 53"/>
                <a:gd name="T2" fmla="*/ 49 w 53"/>
                <a:gd name="T3" fmla="*/ 26 h 53"/>
                <a:gd name="T4" fmla="*/ 42 w 53"/>
                <a:gd name="T5" fmla="*/ 42 h 53"/>
                <a:gd name="T6" fmla="*/ 26 w 53"/>
                <a:gd name="T7" fmla="*/ 49 h 53"/>
                <a:gd name="T8" fmla="*/ 10 w 53"/>
                <a:gd name="T9" fmla="*/ 42 h 53"/>
                <a:gd name="T10" fmla="*/ 4 w 53"/>
                <a:gd name="T11" fmla="*/ 26 h 53"/>
                <a:gd name="T12" fmla="*/ 10 w 53"/>
                <a:gd name="T13" fmla="*/ 10 h 53"/>
                <a:gd name="T14" fmla="*/ 26 w 53"/>
                <a:gd name="T15" fmla="*/ 4 h 53"/>
                <a:gd name="T16" fmla="*/ 42 w 53"/>
                <a:gd name="T17" fmla="*/ 10 h 53"/>
                <a:gd name="T18" fmla="*/ 49 w 53"/>
                <a:gd name="T19" fmla="*/ 26 h 53"/>
                <a:gd name="T20" fmla="*/ 51 w 53"/>
                <a:gd name="T21" fmla="*/ 26 h 53"/>
                <a:gd name="T22" fmla="*/ 53 w 53"/>
                <a:gd name="T23" fmla="*/ 26 h 53"/>
                <a:gd name="T24" fmla="*/ 26 w 53"/>
                <a:gd name="T25" fmla="*/ 0 h 53"/>
                <a:gd name="T26" fmla="*/ 0 w 53"/>
                <a:gd name="T27" fmla="*/ 26 h 53"/>
                <a:gd name="T28" fmla="*/ 26 w 53"/>
                <a:gd name="T29" fmla="*/ 53 h 53"/>
                <a:gd name="T30" fmla="*/ 53 w 53"/>
                <a:gd name="T31" fmla="*/ 26 h 53"/>
                <a:gd name="T32" fmla="*/ 51 w 53"/>
                <a:gd name="T33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3">
                  <a:moveTo>
                    <a:pt x="51" y="26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33"/>
                    <a:pt x="46" y="38"/>
                    <a:pt x="42" y="42"/>
                  </a:cubicBezTo>
                  <a:cubicBezTo>
                    <a:pt x="38" y="46"/>
                    <a:pt x="32" y="49"/>
                    <a:pt x="26" y="49"/>
                  </a:cubicBezTo>
                  <a:cubicBezTo>
                    <a:pt x="20" y="49"/>
                    <a:pt x="14" y="46"/>
                    <a:pt x="10" y="42"/>
                  </a:cubicBezTo>
                  <a:cubicBezTo>
                    <a:pt x="6" y="38"/>
                    <a:pt x="4" y="33"/>
                    <a:pt x="4" y="26"/>
                  </a:cubicBezTo>
                  <a:cubicBezTo>
                    <a:pt x="4" y="20"/>
                    <a:pt x="6" y="14"/>
                    <a:pt x="10" y="10"/>
                  </a:cubicBezTo>
                  <a:cubicBezTo>
                    <a:pt x="14" y="6"/>
                    <a:pt x="20" y="4"/>
                    <a:pt x="26" y="4"/>
                  </a:cubicBezTo>
                  <a:cubicBezTo>
                    <a:pt x="32" y="4"/>
                    <a:pt x="38" y="6"/>
                    <a:pt x="42" y="10"/>
                  </a:cubicBezTo>
                  <a:cubicBezTo>
                    <a:pt x="46" y="14"/>
                    <a:pt x="49" y="20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lnTo>
                    <a:pt x="51" y="26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0" name="Freeform 147"/>
            <p:cNvSpPr/>
            <p:nvPr/>
          </p:nvSpPr>
          <p:spPr bwMode="auto">
            <a:xfrm>
              <a:off x="-6657973" y="118221"/>
              <a:ext cx="315913" cy="315913"/>
            </a:xfrm>
            <a:custGeom>
              <a:avLst/>
              <a:gdLst>
                <a:gd name="T0" fmla="*/ 147 w 149"/>
                <a:gd name="T1" fmla="*/ 74 h 149"/>
                <a:gd name="T2" fmla="*/ 145 w 149"/>
                <a:gd name="T3" fmla="*/ 74 h 149"/>
                <a:gd name="T4" fmla="*/ 125 w 149"/>
                <a:gd name="T5" fmla="*/ 124 h 149"/>
                <a:gd name="T6" fmla="*/ 75 w 149"/>
                <a:gd name="T7" fmla="*/ 145 h 149"/>
                <a:gd name="T8" fmla="*/ 25 w 149"/>
                <a:gd name="T9" fmla="*/ 124 h 149"/>
                <a:gd name="T10" fmla="*/ 4 w 149"/>
                <a:gd name="T11" fmla="*/ 74 h 149"/>
                <a:gd name="T12" fmla="*/ 25 w 149"/>
                <a:gd name="T13" fmla="*/ 24 h 149"/>
                <a:gd name="T14" fmla="*/ 75 w 149"/>
                <a:gd name="T15" fmla="*/ 4 h 149"/>
                <a:gd name="T16" fmla="*/ 125 w 149"/>
                <a:gd name="T17" fmla="*/ 24 h 149"/>
                <a:gd name="T18" fmla="*/ 145 w 149"/>
                <a:gd name="T19" fmla="*/ 74 h 149"/>
                <a:gd name="T20" fmla="*/ 147 w 149"/>
                <a:gd name="T21" fmla="*/ 74 h 149"/>
                <a:gd name="T22" fmla="*/ 149 w 149"/>
                <a:gd name="T23" fmla="*/ 74 h 149"/>
                <a:gd name="T24" fmla="*/ 75 w 149"/>
                <a:gd name="T25" fmla="*/ 0 h 149"/>
                <a:gd name="T26" fmla="*/ 0 w 149"/>
                <a:gd name="T27" fmla="*/ 74 h 149"/>
                <a:gd name="T28" fmla="*/ 75 w 149"/>
                <a:gd name="T29" fmla="*/ 149 h 149"/>
                <a:gd name="T30" fmla="*/ 149 w 149"/>
                <a:gd name="T31" fmla="*/ 74 h 149"/>
                <a:gd name="T32" fmla="*/ 147 w 149"/>
                <a:gd name="T33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149">
                  <a:moveTo>
                    <a:pt x="147" y="74"/>
                  </a:moveTo>
                  <a:cubicBezTo>
                    <a:pt x="145" y="74"/>
                    <a:pt x="145" y="74"/>
                    <a:pt x="145" y="74"/>
                  </a:cubicBezTo>
                  <a:cubicBezTo>
                    <a:pt x="145" y="94"/>
                    <a:pt x="137" y="112"/>
                    <a:pt x="125" y="124"/>
                  </a:cubicBezTo>
                  <a:cubicBezTo>
                    <a:pt x="112" y="137"/>
                    <a:pt x="94" y="145"/>
                    <a:pt x="75" y="145"/>
                  </a:cubicBezTo>
                  <a:cubicBezTo>
                    <a:pt x="55" y="145"/>
                    <a:pt x="37" y="137"/>
                    <a:pt x="25" y="124"/>
                  </a:cubicBezTo>
                  <a:cubicBezTo>
                    <a:pt x="12" y="112"/>
                    <a:pt x="4" y="94"/>
                    <a:pt x="4" y="74"/>
                  </a:cubicBezTo>
                  <a:cubicBezTo>
                    <a:pt x="4" y="55"/>
                    <a:pt x="12" y="37"/>
                    <a:pt x="25" y="24"/>
                  </a:cubicBezTo>
                  <a:cubicBezTo>
                    <a:pt x="37" y="12"/>
                    <a:pt x="55" y="4"/>
                    <a:pt x="75" y="4"/>
                  </a:cubicBezTo>
                  <a:cubicBezTo>
                    <a:pt x="94" y="4"/>
                    <a:pt x="112" y="12"/>
                    <a:pt x="125" y="24"/>
                  </a:cubicBezTo>
                  <a:cubicBezTo>
                    <a:pt x="137" y="37"/>
                    <a:pt x="145" y="55"/>
                    <a:pt x="145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9" y="74"/>
                    <a:pt x="149" y="74"/>
                    <a:pt x="149" y="74"/>
                  </a:cubicBezTo>
                  <a:cubicBezTo>
                    <a:pt x="149" y="33"/>
                    <a:pt x="116" y="0"/>
                    <a:pt x="75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116" y="149"/>
                    <a:pt x="149" y="116"/>
                    <a:pt x="149" y="74"/>
                  </a:cubicBezTo>
                  <a:lnTo>
                    <a:pt x="147" y="74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1" name="Freeform 148"/>
            <p:cNvSpPr/>
            <p:nvPr/>
          </p:nvSpPr>
          <p:spPr bwMode="auto">
            <a:xfrm>
              <a:off x="-6851648" y="-73866"/>
              <a:ext cx="701675" cy="701675"/>
            </a:xfrm>
            <a:custGeom>
              <a:avLst/>
              <a:gdLst>
                <a:gd name="T0" fmla="*/ 329 w 331"/>
                <a:gd name="T1" fmla="*/ 165 h 331"/>
                <a:gd name="T2" fmla="*/ 327 w 331"/>
                <a:gd name="T3" fmla="*/ 165 h 331"/>
                <a:gd name="T4" fmla="*/ 280 w 331"/>
                <a:gd name="T5" fmla="*/ 280 h 331"/>
                <a:gd name="T6" fmla="*/ 166 w 331"/>
                <a:gd name="T7" fmla="*/ 327 h 331"/>
                <a:gd name="T8" fmla="*/ 51 w 331"/>
                <a:gd name="T9" fmla="*/ 280 h 331"/>
                <a:gd name="T10" fmla="*/ 4 w 331"/>
                <a:gd name="T11" fmla="*/ 165 h 331"/>
                <a:gd name="T12" fmla="*/ 51 w 331"/>
                <a:gd name="T13" fmla="*/ 51 h 331"/>
                <a:gd name="T14" fmla="*/ 166 w 331"/>
                <a:gd name="T15" fmla="*/ 4 h 331"/>
                <a:gd name="T16" fmla="*/ 280 w 331"/>
                <a:gd name="T17" fmla="*/ 51 h 331"/>
                <a:gd name="T18" fmla="*/ 327 w 331"/>
                <a:gd name="T19" fmla="*/ 165 h 331"/>
                <a:gd name="T20" fmla="*/ 329 w 331"/>
                <a:gd name="T21" fmla="*/ 165 h 331"/>
                <a:gd name="T22" fmla="*/ 331 w 331"/>
                <a:gd name="T23" fmla="*/ 165 h 331"/>
                <a:gd name="T24" fmla="*/ 166 w 331"/>
                <a:gd name="T25" fmla="*/ 0 h 331"/>
                <a:gd name="T26" fmla="*/ 0 w 331"/>
                <a:gd name="T27" fmla="*/ 165 h 331"/>
                <a:gd name="T28" fmla="*/ 166 w 331"/>
                <a:gd name="T29" fmla="*/ 331 h 331"/>
                <a:gd name="T30" fmla="*/ 331 w 331"/>
                <a:gd name="T31" fmla="*/ 165 h 331"/>
                <a:gd name="T32" fmla="*/ 329 w 331"/>
                <a:gd name="T33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1">
                  <a:moveTo>
                    <a:pt x="329" y="165"/>
                  </a:moveTo>
                  <a:cubicBezTo>
                    <a:pt x="327" y="165"/>
                    <a:pt x="327" y="165"/>
                    <a:pt x="327" y="165"/>
                  </a:cubicBezTo>
                  <a:cubicBezTo>
                    <a:pt x="327" y="210"/>
                    <a:pt x="309" y="250"/>
                    <a:pt x="280" y="280"/>
                  </a:cubicBezTo>
                  <a:cubicBezTo>
                    <a:pt x="251" y="309"/>
                    <a:pt x="210" y="327"/>
                    <a:pt x="166" y="327"/>
                  </a:cubicBezTo>
                  <a:cubicBezTo>
                    <a:pt x="121" y="327"/>
                    <a:pt x="81" y="309"/>
                    <a:pt x="51" y="280"/>
                  </a:cubicBezTo>
                  <a:cubicBezTo>
                    <a:pt x="22" y="250"/>
                    <a:pt x="4" y="210"/>
                    <a:pt x="4" y="165"/>
                  </a:cubicBezTo>
                  <a:cubicBezTo>
                    <a:pt x="4" y="121"/>
                    <a:pt x="22" y="80"/>
                    <a:pt x="51" y="51"/>
                  </a:cubicBezTo>
                  <a:cubicBezTo>
                    <a:pt x="81" y="22"/>
                    <a:pt x="121" y="4"/>
                    <a:pt x="166" y="4"/>
                  </a:cubicBezTo>
                  <a:cubicBezTo>
                    <a:pt x="210" y="4"/>
                    <a:pt x="251" y="22"/>
                    <a:pt x="280" y="51"/>
                  </a:cubicBezTo>
                  <a:cubicBezTo>
                    <a:pt x="309" y="80"/>
                    <a:pt x="327" y="121"/>
                    <a:pt x="327" y="165"/>
                  </a:cubicBezTo>
                  <a:cubicBezTo>
                    <a:pt x="329" y="165"/>
                    <a:pt x="329" y="165"/>
                    <a:pt x="329" y="165"/>
                  </a:cubicBezTo>
                  <a:cubicBezTo>
                    <a:pt x="331" y="165"/>
                    <a:pt x="331" y="165"/>
                    <a:pt x="331" y="165"/>
                  </a:cubicBezTo>
                  <a:cubicBezTo>
                    <a:pt x="331" y="74"/>
                    <a:pt x="257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57" y="331"/>
                    <a:pt x="331" y="257"/>
                    <a:pt x="331" y="165"/>
                  </a:cubicBezTo>
                  <a:lnTo>
                    <a:pt x="329" y="165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2" name="Oval 149"/>
            <p:cNvSpPr>
              <a:spLocks noChangeArrowheads="1"/>
            </p:cNvSpPr>
            <p:nvPr/>
          </p:nvSpPr>
          <p:spPr bwMode="auto">
            <a:xfrm>
              <a:off x="-6584948" y="192834"/>
              <a:ext cx="168275" cy="165100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3" name="Freeform 150"/>
            <p:cNvSpPr/>
            <p:nvPr/>
          </p:nvSpPr>
          <p:spPr bwMode="auto">
            <a:xfrm>
              <a:off x="-6588123" y="188071"/>
              <a:ext cx="176213" cy="174625"/>
            </a:xfrm>
            <a:custGeom>
              <a:avLst/>
              <a:gdLst>
                <a:gd name="T0" fmla="*/ 81 w 83"/>
                <a:gd name="T1" fmla="*/ 41 h 82"/>
                <a:gd name="T2" fmla="*/ 79 w 83"/>
                <a:gd name="T3" fmla="*/ 41 h 82"/>
                <a:gd name="T4" fmla="*/ 68 w 83"/>
                <a:gd name="T5" fmla="*/ 68 h 82"/>
                <a:gd name="T6" fmla="*/ 42 w 83"/>
                <a:gd name="T7" fmla="*/ 78 h 82"/>
                <a:gd name="T8" fmla="*/ 15 w 83"/>
                <a:gd name="T9" fmla="*/ 68 h 82"/>
                <a:gd name="T10" fmla="*/ 4 w 83"/>
                <a:gd name="T11" fmla="*/ 41 h 82"/>
                <a:gd name="T12" fmla="*/ 15 w 83"/>
                <a:gd name="T13" fmla="*/ 15 h 82"/>
                <a:gd name="T14" fmla="*/ 42 w 83"/>
                <a:gd name="T15" fmla="*/ 4 h 82"/>
                <a:gd name="T16" fmla="*/ 68 w 83"/>
                <a:gd name="T17" fmla="*/ 15 h 82"/>
                <a:gd name="T18" fmla="*/ 79 w 83"/>
                <a:gd name="T19" fmla="*/ 41 h 82"/>
                <a:gd name="T20" fmla="*/ 81 w 83"/>
                <a:gd name="T21" fmla="*/ 41 h 82"/>
                <a:gd name="T22" fmla="*/ 83 w 83"/>
                <a:gd name="T23" fmla="*/ 41 h 82"/>
                <a:gd name="T24" fmla="*/ 42 w 83"/>
                <a:gd name="T25" fmla="*/ 0 h 82"/>
                <a:gd name="T26" fmla="*/ 0 w 83"/>
                <a:gd name="T27" fmla="*/ 41 h 82"/>
                <a:gd name="T28" fmla="*/ 42 w 83"/>
                <a:gd name="T29" fmla="*/ 82 h 82"/>
                <a:gd name="T30" fmla="*/ 83 w 83"/>
                <a:gd name="T31" fmla="*/ 41 h 82"/>
                <a:gd name="T32" fmla="*/ 81 w 83"/>
                <a:gd name="T3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82">
                  <a:moveTo>
                    <a:pt x="81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79" y="52"/>
                    <a:pt x="75" y="61"/>
                    <a:pt x="68" y="68"/>
                  </a:cubicBezTo>
                  <a:cubicBezTo>
                    <a:pt x="61" y="74"/>
                    <a:pt x="52" y="78"/>
                    <a:pt x="42" y="78"/>
                  </a:cubicBezTo>
                  <a:cubicBezTo>
                    <a:pt x="31" y="78"/>
                    <a:pt x="22" y="74"/>
                    <a:pt x="15" y="68"/>
                  </a:cubicBezTo>
                  <a:cubicBezTo>
                    <a:pt x="9" y="61"/>
                    <a:pt x="4" y="52"/>
                    <a:pt x="4" y="41"/>
                  </a:cubicBezTo>
                  <a:cubicBezTo>
                    <a:pt x="4" y="31"/>
                    <a:pt x="9" y="22"/>
                    <a:pt x="15" y="15"/>
                  </a:cubicBezTo>
                  <a:cubicBezTo>
                    <a:pt x="22" y="8"/>
                    <a:pt x="31" y="4"/>
                    <a:pt x="42" y="4"/>
                  </a:cubicBezTo>
                  <a:cubicBezTo>
                    <a:pt x="52" y="4"/>
                    <a:pt x="61" y="8"/>
                    <a:pt x="68" y="15"/>
                  </a:cubicBezTo>
                  <a:cubicBezTo>
                    <a:pt x="75" y="22"/>
                    <a:pt x="79" y="31"/>
                    <a:pt x="79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19"/>
                    <a:pt x="64" y="0"/>
                    <a:pt x="42" y="0"/>
                  </a:cubicBezTo>
                  <a:cubicBezTo>
                    <a:pt x="19" y="0"/>
                    <a:pt x="0" y="19"/>
                    <a:pt x="0" y="41"/>
                  </a:cubicBezTo>
                  <a:cubicBezTo>
                    <a:pt x="0" y="64"/>
                    <a:pt x="19" y="82"/>
                    <a:pt x="42" y="82"/>
                  </a:cubicBezTo>
                  <a:cubicBezTo>
                    <a:pt x="64" y="82"/>
                    <a:pt x="83" y="64"/>
                    <a:pt x="83" y="41"/>
                  </a:cubicBezTo>
                  <a:lnTo>
                    <a:pt x="81" y="41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4" name="Oval 151"/>
            <p:cNvSpPr>
              <a:spLocks noChangeArrowheads="1"/>
            </p:cNvSpPr>
            <p:nvPr/>
          </p:nvSpPr>
          <p:spPr bwMode="auto">
            <a:xfrm>
              <a:off x="-6551611" y="222996"/>
              <a:ext cx="104775" cy="104775"/>
            </a:xfrm>
            <a:prstGeom prst="ellipse">
              <a:avLst/>
            </a:pr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5" name="Freeform 152"/>
            <p:cNvSpPr/>
            <p:nvPr/>
          </p:nvSpPr>
          <p:spPr bwMode="auto">
            <a:xfrm>
              <a:off x="-6556373" y="218234"/>
              <a:ext cx="114300" cy="114300"/>
            </a:xfrm>
            <a:custGeom>
              <a:avLst/>
              <a:gdLst>
                <a:gd name="T0" fmla="*/ 52 w 54"/>
                <a:gd name="T1" fmla="*/ 27 h 54"/>
                <a:gd name="T2" fmla="*/ 50 w 54"/>
                <a:gd name="T3" fmla="*/ 27 h 54"/>
                <a:gd name="T4" fmla="*/ 43 w 54"/>
                <a:gd name="T5" fmla="*/ 44 h 54"/>
                <a:gd name="T6" fmla="*/ 27 w 54"/>
                <a:gd name="T7" fmla="*/ 50 h 54"/>
                <a:gd name="T8" fmla="*/ 10 w 54"/>
                <a:gd name="T9" fmla="*/ 44 h 54"/>
                <a:gd name="T10" fmla="*/ 4 w 54"/>
                <a:gd name="T11" fmla="*/ 27 h 54"/>
                <a:gd name="T12" fmla="*/ 10 w 54"/>
                <a:gd name="T13" fmla="*/ 11 h 54"/>
                <a:gd name="T14" fmla="*/ 27 w 54"/>
                <a:gd name="T15" fmla="*/ 4 h 54"/>
                <a:gd name="T16" fmla="*/ 43 w 54"/>
                <a:gd name="T17" fmla="*/ 11 h 54"/>
                <a:gd name="T18" fmla="*/ 50 w 54"/>
                <a:gd name="T19" fmla="*/ 27 h 54"/>
                <a:gd name="T20" fmla="*/ 52 w 54"/>
                <a:gd name="T21" fmla="*/ 27 h 54"/>
                <a:gd name="T22" fmla="*/ 54 w 54"/>
                <a:gd name="T23" fmla="*/ 27 h 54"/>
                <a:gd name="T24" fmla="*/ 27 w 54"/>
                <a:gd name="T25" fmla="*/ 0 h 54"/>
                <a:gd name="T26" fmla="*/ 0 w 54"/>
                <a:gd name="T27" fmla="*/ 27 h 54"/>
                <a:gd name="T28" fmla="*/ 27 w 54"/>
                <a:gd name="T29" fmla="*/ 54 h 54"/>
                <a:gd name="T30" fmla="*/ 54 w 54"/>
                <a:gd name="T31" fmla="*/ 27 h 54"/>
                <a:gd name="T32" fmla="*/ 52 w 54"/>
                <a:gd name="T3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50" y="27"/>
                    <a:pt x="50" y="27"/>
                    <a:pt x="50" y="27"/>
                  </a:cubicBezTo>
                  <a:cubicBezTo>
                    <a:pt x="50" y="34"/>
                    <a:pt x="47" y="39"/>
                    <a:pt x="43" y="44"/>
                  </a:cubicBezTo>
                  <a:cubicBezTo>
                    <a:pt x="39" y="48"/>
                    <a:pt x="33" y="50"/>
                    <a:pt x="27" y="50"/>
                  </a:cubicBezTo>
                  <a:cubicBezTo>
                    <a:pt x="20" y="50"/>
                    <a:pt x="14" y="48"/>
                    <a:pt x="10" y="44"/>
                  </a:cubicBezTo>
                  <a:cubicBezTo>
                    <a:pt x="6" y="39"/>
                    <a:pt x="4" y="34"/>
                    <a:pt x="4" y="27"/>
                  </a:cubicBezTo>
                  <a:cubicBezTo>
                    <a:pt x="4" y="21"/>
                    <a:pt x="6" y="15"/>
                    <a:pt x="10" y="11"/>
                  </a:cubicBezTo>
                  <a:cubicBezTo>
                    <a:pt x="14" y="7"/>
                    <a:pt x="20" y="4"/>
                    <a:pt x="27" y="4"/>
                  </a:cubicBezTo>
                  <a:cubicBezTo>
                    <a:pt x="33" y="4"/>
                    <a:pt x="39" y="7"/>
                    <a:pt x="43" y="11"/>
                  </a:cubicBezTo>
                  <a:cubicBezTo>
                    <a:pt x="47" y="15"/>
                    <a:pt x="50" y="21"/>
                    <a:pt x="50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4" y="42"/>
                    <a:pt x="54" y="27"/>
                  </a:cubicBezTo>
                  <a:lnTo>
                    <a:pt x="52" y="27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6" name="Oval 153"/>
            <p:cNvSpPr>
              <a:spLocks noChangeArrowheads="1"/>
            </p:cNvSpPr>
            <p:nvPr/>
          </p:nvSpPr>
          <p:spPr bwMode="auto">
            <a:xfrm>
              <a:off x="-11641136" y="781796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7" name="Freeform 154"/>
            <p:cNvSpPr/>
            <p:nvPr/>
          </p:nvSpPr>
          <p:spPr bwMode="auto">
            <a:xfrm>
              <a:off x="-11645898" y="778621"/>
              <a:ext cx="120650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9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9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9 w 57"/>
                <a:gd name="T25" fmla="*/ 0 h 57"/>
                <a:gd name="T26" fmla="*/ 0 w 57"/>
                <a:gd name="T27" fmla="*/ 29 h 57"/>
                <a:gd name="T28" fmla="*/ 29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1" y="42"/>
                    <a:pt x="46" y="46"/>
                  </a:cubicBezTo>
                  <a:cubicBezTo>
                    <a:pt x="42" y="51"/>
                    <a:pt x="36" y="53"/>
                    <a:pt x="29" y="53"/>
                  </a:cubicBezTo>
                  <a:cubicBezTo>
                    <a:pt x="22" y="53"/>
                    <a:pt x="16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6" y="7"/>
                    <a:pt x="22" y="4"/>
                    <a:pt x="29" y="4"/>
                  </a:cubicBezTo>
                  <a:cubicBezTo>
                    <a:pt x="36" y="4"/>
                    <a:pt x="42" y="7"/>
                    <a:pt x="46" y="11"/>
                  </a:cubicBezTo>
                  <a:cubicBezTo>
                    <a:pt x="51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9" y="57"/>
                  </a:cubicBezTo>
                  <a:cubicBezTo>
                    <a:pt x="45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8" name="Freeform 155"/>
            <p:cNvSpPr/>
            <p:nvPr/>
          </p:nvSpPr>
          <p:spPr bwMode="auto">
            <a:xfrm>
              <a:off x="-11903073" y="521446"/>
              <a:ext cx="636588" cy="636588"/>
            </a:xfrm>
            <a:custGeom>
              <a:avLst/>
              <a:gdLst>
                <a:gd name="T0" fmla="*/ 298 w 300"/>
                <a:gd name="T1" fmla="*/ 150 h 300"/>
                <a:gd name="T2" fmla="*/ 296 w 300"/>
                <a:gd name="T3" fmla="*/ 150 h 300"/>
                <a:gd name="T4" fmla="*/ 253 w 300"/>
                <a:gd name="T5" fmla="*/ 253 h 300"/>
                <a:gd name="T6" fmla="*/ 150 w 300"/>
                <a:gd name="T7" fmla="*/ 296 h 300"/>
                <a:gd name="T8" fmla="*/ 46 w 300"/>
                <a:gd name="T9" fmla="*/ 253 h 300"/>
                <a:gd name="T10" fmla="*/ 4 w 300"/>
                <a:gd name="T11" fmla="*/ 150 h 300"/>
                <a:gd name="T12" fmla="*/ 46 w 300"/>
                <a:gd name="T13" fmla="*/ 46 h 300"/>
                <a:gd name="T14" fmla="*/ 150 w 300"/>
                <a:gd name="T15" fmla="*/ 4 h 300"/>
                <a:gd name="T16" fmla="*/ 253 w 300"/>
                <a:gd name="T17" fmla="*/ 46 h 300"/>
                <a:gd name="T18" fmla="*/ 296 w 300"/>
                <a:gd name="T19" fmla="*/ 150 h 300"/>
                <a:gd name="T20" fmla="*/ 298 w 300"/>
                <a:gd name="T21" fmla="*/ 150 h 300"/>
                <a:gd name="T22" fmla="*/ 300 w 300"/>
                <a:gd name="T23" fmla="*/ 150 h 300"/>
                <a:gd name="T24" fmla="*/ 150 w 300"/>
                <a:gd name="T25" fmla="*/ 0 h 300"/>
                <a:gd name="T26" fmla="*/ 0 w 300"/>
                <a:gd name="T27" fmla="*/ 150 h 300"/>
                <a:gd name="T28" fmla="*/ 150 w 300"/>
                <a:gd name="T29" fmla="*/ 300 h 300"/>
                <a:gd name="T30" fmla="*/ 300 w 300"/>
                <a:gd name="T31" fmla="*/ 150 h 300"/>
                <a:gd name="T32" fmla="*/ 298 w 300"/>
                <a:gd name="T33" fmla="*/ 15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0" h="300">
                  <a:moveTo>
                    <a:pt x="298" y="150"/>
                  </a:moveTo>
                  <a:cubicBezTo>
                    <a:pt x="296" y="150"/>
                    <a:pt x="296" y="150"/>
                    <a:pt x="296" y="150"/>
                  </a:cubicBezTo>
                  <a:cubicBezTo>
                    <a:pt x="296" y="190"/>
                    <a:pt x="280" y="227"/>
                    <a:pt x="253" y="253"/>
                  </a:cubicBezTo>
                  <a:cubicBezTo>
                    <a:pt x="227" y="280"/>
                    <a:pt x="190" y="296"/>
                    <a:pt x="150" y="296"/>
                  </a:cubicBezTo>
                  <a:cubicBezTo>
                    <a:pt x="109" y="296"/>
                    <a:pt x="73" y="280"/>
                    <a:pt x="46" y="253"/>
                  </a:cubicBezTo>
                  <a:cubicBezTo>
                    <a:pt x="20" y="227"/>
                    <a:pt x="4" y="190"/>
                    <a:pt x="4" y="150"/>
                  </a:cubicBezTo>
                  <a:cubicBezTo>
                    <a:pt x="4" y="109"/>
                    <a:pt x="20" y="73"/>
                    <a:pt x="46" y="46"/>
                  </a:cubicBezTo>
                  <a:cubicBezTo>
                    <a:pt x="73" y="20"/>
                    <a:pt x="109" y="4"/>
                    <a:pt x="150" y="4"/>
                  </a:cubicBezTo>
                  <a:cubicBezTo>
                    <a:pt x="190" y="4"/>
                    <a:pt x="227" y="20"/>
                    <a:pt x="253" y="46"/>
                  </a:cubicBezTo>
                  <a:cubicBezTo>
                    <a:pt x="280" y="73"/>
                    <a:pt x="296" y="109"/>
                    <a:pt x="296" y="150"/>
                  </a:cubicBezTo>
                  <a:cubicBezTo>
                    <a:pt x="298" y="150"/>
                    <a:pt x="298" y="150"/>
                    <a:pt x="298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lnTo>
                    <a:pt x="298" y="150"/>
                  </a:lnTo>
                  <a:close/>
                </a:path>
              </a:pathLst>
            </a:custGeom>
            <a:grpFill/>
            <a:ln w="254">
              <a:noFill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9" name="Oval 156"/>
            <p:cNvSpPr>
              <a:spLocks noChangeArrowheads="1"/>
            </p:cNvSpPr>
            <p:nvPr/>
          </p:nvSpPr>
          <p:spPr bwMode="auto">
            <a:xfrm>
              <a:off x="-11620498" y="804021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0" name="Freeform 157"/>
            <p:cNvSpPr/>
            <p:nvPr/>
          </p:nvSpPr>
          <p:spPr bwMode="auto">
            <a:xfrm>
              <a:off x="-11625261" y="799259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29 w 38"/>
                <a:gd name="T5" fmla="*/ 29 h 38"/>
                <a:gd name="T6" fmla="*/ 19 w 38"/>
                <a:gd name="T7" fmla="*/ 34 h 38"/>
                <a:gd name="T8" fmla="*/ 8 w 38"/>
                <a:gd name="T9" fmla="*/ 29 h 38"/>
                <a:gd name="T10" fmla="*/ 4 w 38"/>
                <a:gd name="T11" fmla="*/ 19 h 38"/>
                <a:gd name="T12" fmla="*/ 8 w 38"/>
                <a:gd name="T13" fmla="*/ 8 h 38"/>
                <a:gd name="T14" fmla="*/ 19 w 38"/>
                <a:gd name="T15" fmla="*/ 4 h 38"/>
                <a:gd name="T16" fmla="*/ 29 w 38"/>
                <a:gd name="T17" fmla="*/ 8 h 38"/>
                <a:gd name="T18" fmla="*/ 34 w 38"/>
                <a:gd name="T19" fmla="*/ 19 h 38"/>
                <a:gd name="T20" fmla="*/ 36 w 38"/>
                <a:gd name="T21" fmla="*/ 19 h 38"/>
                <a:gd name="T22" fmla="*/ 38 w 38"/>
                <a:gd name="T23" fmla="*/ 19 h 38"/>
                <a:gd name="T24" fmla="*/ 19 w 38"/>
                <a:gd name="T25" fmla="*/ 0 h 38"/>
                <a:gd name="T26" fmla="*/ 0 w 38"/>
                <a:gd name="T27" fmla="*/ 19 h 38"/>
                <a:gd name="T28" fmla="*/ 19 w 38"/>
                <a:gd name="T29" fmla="*/ 38 h 38"/>
                <a:gd name="T30" fmla="*/ 38 w 38"/>
                <a:gd name="T31" fmla="*/ 19 h 38"/>
                <a:gd name="T32" fmla="*/ 36 w 38"/>
                <a:gd name="T3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3"/>
                    <a:pt x="32" y="27"/>
                    <a:pt x="29" y="29"/>
                  </a:cubicBezTo>
                  <a:cubicBezTo>
                    <a:pt x="27" y="32"/>
                    <a:pt x="23" y="34"/>
                    <a:pt x="19" y="34"/>
                  </a:cubicBezTo>
                  <a:cubicBezTo>
                    <a:pt x="15" y="34"/>
                    <a:pt x="11" y="32"/>
                    <a:pt x="8" y="29"/>
                  </a:cubicBezTo>
                  <a:cubicBezTo>
                    <a:pt x="6" y="27"/>
                    <a:pt x="4" y="23"/>
                    <a:pt x="4" y="19"/>
                  </a:cubicBezTo>
                  <a:cubicBezTo>
                    <a:pt x="4" y="15"/>
                    <a:pt x="6" y="11"/>
                    <a:pt x="8" y="8"/>
                  </a:cubicBezTo>
                  <a:cubicBezTo>
                    <a:pt x="11" y="5"/>
                    <a:pt x="15" y="4"/>
                    <a:pt x="19" y="4"/>
                  </a:cubicBezTo>
                  <a:cubicBezTo>
                    <a:pt x="23" y="4"/>
                    <a:pt x="27" y="5"/>
                    <a:pt x="29" y="8"/>
                  </a:cubicBezTo>
                  <a:cubicBezTo>
                    <a:pt x="32" y="11"/>
                    <a:pt x="34" y="15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2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29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1" name="Oval 158"/>
            <p:cNvSpPr>
              <a:spLocks noChangeArrowheads="1"/>
            </p:cNvSpPr>
            <p:nvPr/>
          </p:nvSpPr>
          <p:spPr bwMode="auto">
            <a:xfrm>
              <a:off x="-4460873" y="2251821"/>
              <a:ext cx="112713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2" name="Freeform 159"/>
            <p:cNvSpPr/>
            <p:nvPr/>
          </p:nvSpPr>
          <p:spPr bwMode="auto">
            <a:xfrm>
              <a:off x="-4465636" y="2248646"/>
              <a:ext cx="122238" cy="120650"/>
            </a:xfrm>
            <a:custGeom>
              <a:avLst/>
              <a:gdLst>
                <a:gd name="T0" fmla="*/ 55 w 57"/>
                <a:gd name="T1" fmla="*/ 29 h 57"/>
                <a:gd name="T2" fmla="*/ 53 w 57"/>
                <a:gd name="T3" fmla="*/ 29 h 57"/>
                <a:gd name="T4" fmla="*/ 46 w 57"/>
                <a:gd name="T5" fmla="*/ 46 h 57"/>
                <a:gd name="T6" fmla="*/ 28 w 57"/>
                <a:gd name="T7" fmla="*/ 53 h 57"/>
                <a:gd name="T8" fmla="*/ 11 w 57"/>
                <a:gd name="T9" fmla="*/ 46 h 57"/>
                <a:gd name="T10" fmla="*/ 4 w 57"/>
                <a:gd name="T11" fmla="*/ 29 h 57"/>
                <a:gd name="T12" fmla="*/ 11 w 57"/>
                <a:gd name="T13" fmla="*/ 11 h 57"/>
                <a:gd name="T14" fmla="*/ 28 w 57"/>
                <a:gd name="T15" fmla="*/ 4 h 57"/>
                <a:gd name="T16" fmla="*/ 46 w 57"/>
                <a:gd name="T17" fmla="*/ 11 h 57"/>
                <a:gd name="T18" fmla="*/ 53 w 57"/>
                <a:gd name="T19" fmla="*/ 29 h 57"/>
                <a:gd name="T20" fmla="*/ 55 w 57"/>
                <a:gd name="T21" fmla="*/ 29 h 57"/>
                <a:gd name="T22" fmla="*/ 57 w 57"/>
                <a:gd name="T23" fmla="*/ 29 h 57"/>
                <a:gd name="T24" fmla="*/ 28 w 57"/>
                <a:gd name="T25" fmla="*/ 0 h 57"/>
                <a:gd name="T26" fmla="*/ 0 w 57"/>
                <a:gd name="T27" fmla="*/ 29 h 57"/>
                <a:gd name="T28" fmla="*/ 28 w 57"/>
                <a:gd name="T29" fmla="*/ 57 h 57"/>
                <a:gd name="T30" fmla="*/ 57 w 57"/>
                <a:gd name="T31" fmla="*/ 29 h 57"/>
                <a:gd name="T32" fmla="*/ 55 w 57"/>
                <a:gd name="T33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7">
                  <a:moveTo>
                    <a:pt x="55" y="29"/>
                  </a:moveTo>
                  <a:cubicBezTo>
                    <a:pt x="53" y="29"/>
                    <a:pt x="53" y="29"/>
                    <a:pt x="53" y="29"/>
                  </a:cubicBezTo>
                  <a:cubicBezTo>
                    <a:pt x="53" y="36"/>
                    <a:pt x="50" y="42"/>
                    <a:pt x="46" y="46"/>
                  </a:cubicBezTo>
                  <a:cubicBezTo>
                    <a:pt x="41" y="51"/>
                    <a:pt x="35" y="53"/>
                    <a:pt x="28" y="53"/>
                  </a:cubicBezTo>
                  <a:cubicBezTo>
                    <a:pt x="22" y="53"/>
                    <a:pt x="15" y="51"/>
                    <a:pt x="11" y="46"/>
                  </a:cubicBezTo>
                  <a:cubicBezTo>
                    <a:pt x="7" y="42"/>
                    <a:pt x="4" y="36"/>
                    <a:pt x="4" y="29"/>
                  </a:cubicBezTo>
                  <a:cubicBezTo>
                    <a:pt x="4" y="22"/>
                    <a:pt x="7" y="16"/>
                    <a:pt x="11" y="11"/>
                  </a:cubicBezTo>
                  <a:cubicBezTo>
                    <a:pt x="15" y="7"/>
                    <a:pt x="22" y="4"/>
                    <a:pt x="28" y="4"/>
                  </a:cubicBezTo>
                  <a:cubicBezTo>
                    <a:pt x="35" y="4"/>
                    <a:pt x="41" y="7"/>
                    <a:pt x="46" y="11"/>
                  </a:cubicBezTo>
                  <a:cubicBezTo>
                    <a:pt x="50" y="16"/>
                    <a:pt x="53" y="22"/>
                    <a:pt x="53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7"/>
                    <a:pt x="28" y="57"/>
                  </a:cubicBezTo>
                  <a:cubicBezTo>
                    <a:pt x="44" y="57"/>
                    <a:pt x="57" y="45"/>
                    <a:pt x="57" y="29"/>
                  </a:cubicBez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3" name="Freeform 160"/>
            <p:cNvSpPr/>
            <p:nvPr/>
          </p:nvSpPr>
          <p:spPr bwMode="auto">
            <a:xfrm>
              <a:off x="-4579936" y="2134346"/>
              <a:ext cx="350838" cy="349250"/>
            </a:xfrm>
            <a:custGeom>
              <a:avLst/>
              <a:gdLst>
                <a:gd name="T0" fmla="*/ 163 w 165"/>
                <a:gd name="T1" fmla="*/ 83 h 165"/>
                <a:gd name="T2" fmla="*/ 161 w 165"/>
                <a:gd name="T3" fmla="*/ 83 h 165"/>
                <a:gd name="T4" fmla="*/ 138 w 165"/>
                <a:gd name="T5" fmla="*/ 138 h 165"/>
                <a:gd name="T6" fmla="*/ 82 w 165"/>
                <a:gd name="T7" fmla="*/ 161 h 165"/>
                <a:gd name="T8" fmla="*/ 27 w 165"/>
                <a:gd name="T9" fmla="*/ 138 h 165"/>
                <a:gd name="T10" fmla="*/ 4 w 165"/>
                <a:gd name="T11" fmla="*/ 83 h 165"/>
                <a:gd name="T12" fmla="*/ 27 w 165"/>
                <a:gd name="T13" fmla="*/ 27 h 165"/>
                <a:gd name="T14" fmla="*/ 82 w 165"/>
                <a:gd name="T15" fmla="*/ 4 h 165"/>
                <a:gd name="T16" fmla="*/ 138 w 165"/>
                <a:gd name="T17" fmla="*/ 27 h 165"/>
                <a:gd name="T18" fmla="*/ 161 w 165"/>
                <a:gd name="T19" fmla="*/ 83 h 165"/>
                <a:gd name="T20" fmla="*/ 163 w 165"/>
                <a:gd name="T21" fmla="*/ 83 h 165"/>
                <a:gd name="T22" fmla="*/ 165 w 165"/>
                <a:gd name="T23" fmla="*/ 83 h 165"/>
                <a:gd name="T24" fmla="*/ 82 w 165"/>
                <a:gd name="T25" fmla="*/ 0 h 165"/>
                <a:gd name="T26" fmla="*/ 0 w 165"/>
                <a:gd name="T27" fmla="*/ 83 h 165"/>
                <a:gd name="T28" fmla="*/ 82 w 165"/>
                <a:gd name="T29" fmla="*/ 165 h 165"/>
                <a:gd name="T30" fmla="*/ 165 w 165"/>
                <a:gd name="T31" fmla="*/ 83 h 165"/>
                <a:gd name="T32" fmla="*/ 163 w 165"/>
                <a:gd name="T33" fmla="*/ 8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65">
                  <a:moveTo>
                    <a:pt x="163" y="83"/>
                  </a:moveTo>
                  <a:cubicBezTo>
                    <a:pt x="161" y="83"/>
                    <a:pt x="161" y="83"/>
                    <a:pt x="161" y="83"/>
                  </a:cubicBezTo>
                  <a:cubicBezTo>
                    <a:pt x="161" y="105"/>
                    <a:pt x="152" y="124"/>
                    <a:pt x="138" y="138"/>
                  </a:cubicBezTo>
                  <a:cubicBezTo>
                    <a:pt x="124" y="153"/>
                    <a:pt x="104" y="161"/>
                    <a:pt x="82" y="161"/>
                  </a:cubicBezTo>
                  <a:cubicBezTo>
                    <a:pt x="61" y="161"/>
                    <a:pt x="41" y="153"/>
                    <a:pt x="27" y="138"/>
                  </a:cubicBezTo>
                  <a:cubicBezTo>
                    <a:pt x="13" y="124"/>
                    <a:pt x="4" y="105"/>
                    <a:pt x="4" y="83"/>
                  </a:cubicBezTo>
                  <a:cubicBezTo>
                    <a:pt x="4" y="61"/>
                    <a:pt x="13" y="41"/>
                    <a:pt x="27" y="27"/>
                  </a:cubicBezTo>
                  <a:cubicBezTo>
                    <a:pt x="41" y="13"/>
                    <a:pt x="61" y="4"/>
                    <a:pt x="82" y="4"/>
                  </a:cubicBezTo>
                  <a:cubicBezTo>
                    <a:pt x="104" y="4"/>
                    <a:pt x="124" y="13"/>
                    <a:pt x="138" y="27"/>
                  </a:cubicBezTo>
                  <a:cubicBezTo>
                    <a:pt x="152" y="41"/>
                    <a:pt x="161" y="61"/>
                    <a:pt x="161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65" y="37"/>
                    <a:pt x="128" y="0"/>
                    <a:pt x="82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128" y="165"/>
                    <a:pt x="165" y="128"/>
                    <a:pt x="165" y="83"/>
                  </a:cubicBezTo>
                  <a:lnTo>
                    <a:pt x="163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4" name="Oval 161"/>
            <p:cNvSpPr>
              <a:spLocks noChangeArrowheads="1"/>
            </p:cNvSpPr>
            <p:nvPr/>
          </p:nvSpPr>
          <p:spPr bwMode="auto">
            <a:xfrm>
              <a:off x="-4441823" y="2274046"/>
              <a:ext cx="73025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5" name="Freeform 162"/>
            <p:cNvSpPr/>
            <p:nvPr/>
          </p:nvSpPr>
          <p:spPr bwMode="auto">
            <a:xfrm>
              <a:off x="-4446586" y="2269284"/>
              <a:ext cx="80963" cy="80963"/>
            </a:xfrm>
            <a:custGeom>
              <a:avLst/>
              <a:gdLst>
                <a:gd name="T0" fmla="*/ 36 w 38"/>
                <a:gd name="T1" fmla="*/ 19 h 38"/>
                <a:gd name="T2" fmla="*/ 34 w 38"/>
                <a:gd name="T3" fmla="*/ 19 h 38"/>
                <a:gd name="T4" fmla="*/ 19 w 38"/>
                <a:gd name="T5" fmla="*/ 34 h 38"/>
                <a:gd name="T6" fmla="*/ 4 w 38"/>
                <a:gd name="T7" fmla="*/ 19 h 38"/>
                <a:gd name="T8" fmla="*/ 9 w 38"/>
                <a:gd name="T9" fmla="*/ 8 h 38"/>
                <a:gd name="T10" fmla="*/ 19 w 38"/>
                <a:gd name="T11" fmla="*/ 4 h 38"/>
                <a:gd name="T12" fmla="*/ 34 w 38"/>
                <a:gd name="T13" fmla="*/ 19 h 38"/>
                <a:gd name="T14" fmla="*/ 36 w 38"/>
                <a:gd name="T15" fmla="*/ 19 h 38"/>
                <a:gd name="T16" fmla="*/ 38 w 38"/>
                <a:gd name="T17" fmla="*/ 19 h 38"/>
                <a:gd name="T18" fmla="*/ 19 w 38"/>
                <a:gd name="T19" fmla="*/ 0 h 38"/>
                <a:gd name="T20" fmla="*/ 0 w 38"/>
                <a:gd name="T21" fmla="*/ 19 h 38"/>
                <a:gd name="T22" fmla="*/ 19 w 38"/>
                <a:gd name="T23" fmla="*/ 38 h 38"/>
                <a:gd name="T24" fmla="*/ 38 w 38"/>
                <a:gd name="T25" fmla="*/ 19 h 38"/>
                <a:gd name="T26" fmla="*/ 36 w 38"/>
                <a:gd name="T2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38">
                  <a:moveTo>
                    <a:pt x="36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27"/>
                    <a:pt x="28" y="34"/>
                    <a:pt x="19" y="34"/>
                  </a:cubicBezTo>
                  <a:cubicBezTo>
                    <a:pt x="11" y="34"/>
                    <a:pt x="4" y="27"/>
                    <a:pt x="4" y="19"/>
                  </a:cubicBezTo>
                  <a:cubicBezTo>
                    <a:pt x="4" y="15"/>
                    <a:pt x="6" y="11"/>
                    <a:pt x="9" y="8"/>
                  </a:cubicBezTo>
                  <a:cubicBezTo>
                    <a:pt x="12" y="5"/>
                    <a:pt x="15" y="4"/>
                    <a:pt x="19" y="4"/>
                  </a:cubicBezTo>
                  <a:cubicBezTo>
                    <a:pt x="28" y="4"/>
                    <a:pt x="34" y="11"/>
                    <a:pt x="34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8"/>
                    <a:pt x="30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30" y="38"/>
                    <a:pt x="38" y="29"/>
                    <a:pt x="38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416" name="Freeform 6"/>
          <p:cNvSpPr/>
          <p:nvPr/>
        </p:nvSpPr>
        <p:spPr bwMode="auto">
          <a:xfrm>
            <a:off x="20637" y="2136303"/>
            <a:ext cx="9123363" cy="1911392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417" name="组合 416"/>
          <p:cNvGrpSpPr/>
          <p:nvPr/>
        </p:nvGrpSpPr>
        <p:grpSpPr>
          <a:xfrm>
            <a:off x="103505" y="51669"/>
            <a:ext cx="5838826" cy="5291883"/>
            <a:chOff x="98425" y="0"/>
            <a:chExt cx="5838826" cy="5291883"/>
          </a:xfrm>
        </p:grpSpPr>
        <p:pic>
          <p:nvPicPr>
            <p:cNvPr id="418" name="图片 4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4" t="2861" r="12885" b="3327"/>
            <a:stretch>
              <a:fillRect/>
            </a:stretch>
          </p:blipFill>
          <p:spPr>
            <a:xfrm>
              <a:off x="161925" y="0"/>
              <a:ext cx="5762625" cy="5114925"/>
            </a:xfrm>
            <a:custGeom>
              <a:avLst/>
              <a:gdLst>
                <a:gd name="connsiteX0" fmla="*/ 1905000 w 5762625"/>
                <a:gd name="connsiteY0" fmla="*/ 1362075 h 5114925"/>
                <a:gd name="connsiteX1" fmla="*/ 1878806 w 5762625"/>
                <a:gd name="connsiteY1" fmla="*/ 1366838 h 5114925"/>
                <a:gd name="connsiteX2" fmla="*/ 1809750 w 5762625"/>
                <a:gd name="connsiteY2" fmla="*/ 1419225 h 5114925"/>
                <a:gd name="connsiteX3" fmla="*/ 1514475 w 5762625"/>
                <a:gd name="connsiteY3" fmla="*/ 1440656 h 5114925"/>
                <a:gd name="connsiteX4" fmla="*/ 1714500 w 5762625"/>
                <a:gd name="connsiteY4" fmla="*/ 2035969 h 5114925"/>
                <a:gd name="connsiteX5" fmla="*/ 2050256 w 5762625"/>
                <a:gd name="connsiteY5" fmla="*/ 2138363 h 5114925"/>
                <a:gd name="connsiteX6" fmla="*/ 2121694 w 5762625"/>
                <a:gd name="connsiteY6" fmla="*/ 2569369 h 5114925"/>
                <a:gd name="connsiteX7" fmla="*/ 2145506 w 5762625"/>
                <a:gd name="connsiteY7" fmla="*/ 2490788 h 5114925"/>
                <a:gd name="connsiteX8" fmla="*/ 1976438 w 5762625"/>
                <a:gd name="connsiteY8" fmla="*/ 1631156 h 5114925"/>
                <a:gd name="connsiteX9" fmla="*/ 0 w 5762625"/>
                <a:gd name="connsiteY9" fmla="*/ 0 h 5114925"/>
                <a:gd name="connsiteX10" fmla="*/ 5762625 w 5762625"/>
                <a:gd name="connsiteY10" fmla="*/ 0 h 5114925"/>
                <a:gd name="connsiteX11" fmla="*/ 5762625 w 5762625"/>
                <a:gd name="connsiteY11" fmla="*/ 5114925 h 5114925"/>
                <a:gd name="connsiteX12" fmla="*/ 0 w 5762625"/>
                <a:gd name="connsiteY12" fmla="*/ 5114925 h 511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62625" h="5114925">
                  <a:moveTo>
                    <a:pt x="1905000" y="1362075"/>
                  </a:moveTo>
                  <a:lnTo>
                    <a:pt x="1878806" y="1366838"/>
                  </a:lnTo>
                  <a:lnTo>
                    <a:pt x="1809750" y="1419225"/>
                  </a:lnTo>
                  <a:lnTo>
                    <a:pt x="1514475" y="1440656"/>
                  </a:lnTo>
                  <a:lnTo>
                    <a:pt x="1714500" y="2035969"/>
                  </a:lnTo>
                  <a:lnTo>
                    <a:pt x="2050256" y="2138363"/>
                  </a:lnTo>
                  <a:lnTo>
                    <a:pt x="2121694" y="2569369"/>
                  </a:lnTo>
                  <a:lnTo>
                    <a:pt x="2145506" y="2490788"/>
                  </a:lnTo>
                  <a:lnTo>
                    <a:pt x="1976438" y="1631156"/>
                  </a:lnTo>
                  <a:close/>
                  <a:moveTo>
                    <a:pt x="0" y="0"/>
                  </a:moveTo>
                  <a:lnTo>
                    <a:pt x="5762625" y="0"/>
                  </a:lnTo>
                  <a:lnTo>
                    <a:pt x="5762625" y="5114925"/>
                  </a:lnTo>
                  <a:lnTo>
                    <a:pt x="0" y="5114925"/>
                  </a:lnTo>
                  <a:close/>
                </a:path>
              </a:pathLst>
            </a:custGeom>
            <a:effectLst/>
          </p:spPr>
        </p:pic>
        <p:pic>
          <p:nvPicPr>
            <p:cNvPr id="419" name="图片 4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5" t="82429" r="12713"/>
            <a:stretch>
              <a:fillRect/>
            </a:stretch>
          </p:blipFill>
          <p:spPr>
            <a:xfrm>
              <a:off x="98425" y="4333874"/>
              <a:ext cx="5838826" cy="958009"/>
            </a:xfrm>
            <a:prstGeom prst="rect">
              <a:avLst/>
            </a:prstGeom>
            <a:effectLst>
              <a:outerShdw blurRad="88900" dist="152400" dir="1560000" algn="tl" rotWithShape="0">
                <a:prstClr val="black">
                  <a:alpha val="55000"/>
                </a:prstClr>
              </a:outerShdw>
            </a:effectLst>
          </p:spPr>
        </p:pic>
      </p:grpSp>
      <p:sp>
        <p:nvSpPr>
          <p:cNvPr id="77" name="TextBox 164"/>
          <p:cNvSpPr txBox="1">
            <a:spLocks noChangeArrowheads="1"/>
          </p:cNvSpPr>
          <p:nvPr/>
        </p:nvSpPr>
        <p:spPr bwMode="auto">
          <a:xfrm>
            <a:off x="4910945" y="324110"/>
            <a:ext cx="38459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000">
                <a:latin typeface="Copperplate Gothic Bold" panose="020E0705020206020404" pitchFamily="34" charset="0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defRPr/>
            </a:pPr>
            <a:r>
              <a:rPr lang="en-US" altLang="zh-CN" sz="3600" spc="225" dirty="0" smtClean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方正正大黑简体" panose="02000000000000000000" pitchFamily="2" charset="-122"/>
                <a:ea typeface="方正正大黑简体" panose="02000000000000000000" pitchFamily="2" charset="-122"/>
                <a:cs typeface="Arial Unicode MS" panose="020B0604020202020204" pitchFamily="34" charset="-122"/>
              </a:rPr>
              <a:t>THANK YOU</a:t>
            </a:r>
            <a:endParaRPr lang="zh-CN" altLang="en-US" sz="3600" spc="225" dirty="0"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方正正大黑简体" panose="02000000000000000000" pitchFamily="2" charset="-122"/>
              <a:ea typeface="方正正大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48" name="TextBox 22"/>
          <p:cNvSpPr txBox="1">
            <a:spLocks noChangeArrowheads="1"/>
          </p:cNvSpPr>
          <p:nvPr/>
        </p:nvSpPr>
        <p:spPr bwMode="auto">
          <a:xfrm>
            <a:off x="5374765" y="918172"/>
            <a:ext cx="932344" cy="253916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prstMaterial="matte">
              <a:bevelB w="127000"/>
            </a:sp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defTabSz="685800">
              <a:defRPr/>
            </a:pPr>
            <a:r>
              <a:rPr lang="zh-CN" altLang="en-US" sz="1050" kern="1500" dirty="0">
                <a:ln w="9525">
                  <a:noFill/>
                </a:ln>
                <a:solidFill>
                  <a:prstClr val="white"/>
                </a:solidFill>
                <a:effectLst>
                  <a:glow>
                    <a:prstClr val="white"/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仿宋简" pitchFamily="49" charset="-122"/>
              </a:rPr>
              <a:t>谢谢观看</a:t>
            </a:r>
            <a:endParaRPr lang="en-US" altLang="zh-CN" sz="1050" kern="1500" dirty="0">
              <a:ln w="9525">
                <a:noFill/>
              </a:ln>
              <a:solidFill>
                <a:prstClr val="white"/>
              </a:solidFill>
              <a:effectLst>
                <a:glow>
                  <a:prstClr val="white"/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经典仿宋简" pitchFamily="49" charset="-122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>
            <a:off x="6432944" y="1038528"/>
            <a:ext cx="21448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5064153" y="1038528"/>
            <a:ext cx="2234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组合 195"/>
          <p:cNvGrpSpPr/>
          <p:nvPr/>
        </p:nvGrpSpPr>
        <p:grpSpPr>
          <a:xfrm>
            <a:off x="5860256" y="4500624"/>
            <a:ext cx="3147202" cy="586725"/>
            <a:chOff x="5860256" y="4500624"/>
            <a:chExt cx="3147202" cy="586725"/>
          </a:xfrm>
        </p:grpSpPr>
        <p:sp>
          <p:nvSpPr>
            <p:cNvPr id="197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8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9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0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82" name="组合 481"/>
          <p:cNvGrpSpPr/>
          <p:nvPr/>
        </p:nvGrpSpPr>
        <p:grpSpPr>
          <a:xfrm>
            <a:off x="6360057" y="2848485"/>
            <a:ext cx="1492992" cy="1858313"/>
            <a:chOff x="5773095" y="2500189"/>
            <a:chExt cx="1772818" cy="2206609"/>
          </a:xfrm>
        </p:grpSpPr>
        <p:pic>
          <p:nvPicPr>
            <p:cNvPr id="483" name="图片 4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484" name="图片 48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112" y="-3273"/>
            <a:ext cx="9150624" cy="5147226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0">
                <a:srgbClr val="1A96BB"/>
              </a:gs>
              <a:gs pos="39000">
                <a:srgbClr val="5AC6E8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610"/>
            <a:ext cx="9144000" cy="2737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901792"/>
            <a:ext cx="9144000" cy="241708"/>
          </a:xfrm>
          <a:prstGeom prst="rect">
            <a:avLst/>
          </a:prstGeom>
          <a:gradFill>
            <a:gsLst>
              <a:gs pos="0">
                <a:srgbClr val="499D2F"/>
              </a:gs>
              <a:gs pos="100000">
                <a:srgbClr val="2AB82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5" name="Freeform 6"/>
          <p:cNvSpPr/>
          <p:nvPr/>
        </p:nvSpPr>
        <p:spPr bwMode="auto">
          <a:xfrm>
            <a:off x="20637" y="3552828"/>
            <a:ext cx="9123363" cy="1293813"/>
          </a:xfrm>
          <a:custGeom>
            <a:avLst/>
            <a:gdLst>
              <a:gd name="T0" fmla="*/ 45 w 1711"/>
              <a:gd name="T1" fmla="*/ 155 h 267"/>
              <a:gd name="T2" fmla="*/ 62 w 1711"/>
              <a:gd name="T3" fmla="*/ 187 h 267"/>
              <a:gd name="T4" fmla="*/ 82 w 1711"/>
              <a:gd name="T5" fmla="*/ 185 h 267"/>
              <a:gd name="T6" fmla="*/ 109 w 1711"/>
              <a:gd name="T7" fmla="*/ 212 h 267"/>
              <a:gd name="T8" fmla="*/ 117 w 1711"/>
              <a:gd name="T9" fmla="*/ 206 h 267"/>
              <a:gd name="T10" fmla="*/ 121 w 1711"/>
              <a:gd name="T11" fmla="*/ 192 h 267"/>
              <a:gd name="T12" fmla="*/ 231 w 1711"/>
              <a:gd name="T13" fmla="*/ 212 h 267"/>
              <a:gd name="T14" fmla="*/ 266 w 1711"/>
              <a:gd name="T15" fmla="*/ 251 h 267"/>
              <a:gd name="T16" fmla="*/ 343 w 1711"/>
              <a:gd name="T17" fmla="*/ 251 h 267"/>
              <a:gd name="T18" fmla="*/ 376 w 1711"/>
              <a:gd name="T19" fmla="*/ 147 h 267"/>
              <a:gd name="T20" fmla="*/ 423 w 1711"/>
              <a:gd name="T21" fmla="*/ 252 h 267"/>
              <a:gd name="T22" fmla="*/ 447 w 1711"/>
              <a:gd name="T23" fmla="*/ 73 h 267"/>
              <a:gd name="T24" fmla="*/ 452 w 1711"/>
              <a:gd name="T25" fmla="*/ 0 h 267"/>
              <a:gd name="T26" fmla="*/ 464 w 1711"/>
              <a:gd name="T27" fmla="*/ 59 h 267"/>
              <a:gd name="T28" fmla="*/ 477 w 1711"/>
              <a:gd name="T29" fmla="*/ 252 h 267"/>
              <a:gd name="T30" fmla="*/ 527 w 1711"/>
              <a:gd name="T31" fmla="*/ 252 h 267"/>
              <a:gd name="T32" fmla="*/ 581 w 1711"/>
              <a:gd name="T33" fmla="*/ 169 h 267"/>
              <a:gd name="T34" fmla="*/ 616 w 1711"/>
              <a:gd name="T35" fmla="*/ 147 h 267"/>
              <a:gd name="T36" fmla="*/ 621 w 1711"/>
              <a:gd name="T37" fmla="*/ 140 h 267"/>
              <a:gd name="T38" fmla="*/ 629 w 1711"/>
              <a:gd name="T39" fmla="*/ 135 h 267"/>
              <a:gd name="T40" fmla="*/ 638 w 1711"/>
              <a:gd name="T41" fmla="*/ 126 h 267"/>
              <a:gd name="T42" fmla="*/ 685 w 1711"/>
              <a:gd name="T43" fmla="*/ 90 h 267"/>
              <a:gd name="T44" fmla="*/ 703 w 1711"/>
              <a:gd name="T45" fmla="*/ 132 h 267"/>
              <a:gd name="T46" fmla="*/ 744 w 1711"/>
              <a:gd name="T47" fmla="*/ 140 h 267"/>
              <a:gd name="T48" fmla="*/ 757 w 1711"/>
              <a:gd name="T49" fmla="*/ 259 h 267"/>
              <a:gd name="T50" fmla="*/ 764 w 1711"/>
              <a:gd name="T51" fmla="*/ 174 h 267"/>
              <a:gd name="T52" fmla="*/ 769 w 1711"/>
              <a:gd name="T53" fmla="*/ 182 h 267"/>
              <a:gd name="T54" fmla="*/ 774 w 1711"/>
              <a:gd name="T55" fmla="*/ 157 h 267"/>
              <a:gd name="T56" fmla="*/ 822 w 1711"/>
              <a:gd name="T57" fmla="*/ 200 h 267"/>
              <a:gd name="T58" fmla="*/ 839 w 1711"/>
              <a:gd name="T59" fmla="*/ 187 h 267"/>
              <a:gd name="T60" fmla="*/ 868 w 1711"/>
              <a:gd name="T61" fmla="*/ 212 h 267"/>
              <a:gd name="T62" fmla="*/ 874 w 1711"/>
              <a:gd name="T63" fmla="*/ 204 h 267"/>
              <a:gd name="T64" fmla="*/ 881 w 1711"/>
              <a:gd name="T65" fmla="*/ 199 h 267"/>
              <a:gd name="T66" fmla="*/ 889 w 1711"/>
              <a:gd name="T67" fmla="*/ 214 h 267"/>
              <a:gd name="T68" fmla="*/ 1001 w 1711"/>
              <a:gd name="T69" fmla="*/ 261 h 267"/>
              <a:gd name="T70" fmla="*/ 1034 w 1711"/>
              <a:gd name="T71" fmla="*/ 261 h 267"/>
              <a:gd name="T72" fmla="*/ 1103 w 1711"/>
              <a:gd name="T73" fmla="*/ 253 h 267"/>
              <a:gd name="T74" fmla="*/ 1108 w 1711"/>
              <a:gd name="T75" fmla="*/ 217 h 267"/>
              <a:gd name="T76" fmla="*/ 1168 w 1711"/>
              <a:gd name="T77" fmla="*/ 216 h 267"/>
              <a:gd name="T78" fmla="*/ 1191 w 1711"/>
              <a:gd name="T79" fmla="*/ 107 h 267"/>
              <a:gd name="T80" fmla="*/ 1279 w 1711"/>
              <a:gd name="T81" fmla="*/ 134 h 267"/>
              <a:gd name="T82" fmla="*/ 1335 w 1711"/>
              <a:gd name="T83" fmla="*/ 254 h 267"/>
              <a:gd name="T84" fmla="*/ 1371 w 1711"/>
              <a:gd name="T85" fmla="*/ 254 h 267"/>
              <a:gd name="T86" fmla="*/ 1378 w 1711"/>
              <a:gd name="T87" fmla="*/ 144 h 267"/>
              <a:gd name="T88" fmla="*/ 1389 w 1711"/>
              <a:gd name="T89" fmla="*/ 139 h 267"/>
              <a:gd name="T90" fmla="*/ 1399 w 1711"/>
              <a:gd name="T91" fmla="*/ 130 h 267"/>
              <a:gd name="T92" fmla="*/ 1408 w 1711"/>
              <a:gd name="T93" fmla="*/ 266 h 267"/>
              <a:gd name="T94" fmla="*/ 1454 w 1711"/>
              <a:gd name="T95" fmla="*/ 266 h 267"/>
              <a:gd name="T96" fmla="*/ 1491 w 1711"/>
              <a:gd name="T97" fmla="*/ 133 h 267"/>
              <a:gd name="T98" fmla="*/ 1506 w 1711"/>
              <a:gd name="T99" fmla="*/ 253 h 267"/>
              <a:gd name="T100" fmla="*/ 1537 w 1711"/>
              <a:gd name="T101" fmla="*/ 256 h 267"/>
              <a:gd name="T102" fmla="*/ 1574 w 1711"/>
              <a:gd name="T103" fmla="*/ 160 h 267"/>
              <a:gd name="T104" fmla="*/ 1591 w 1711"/>
              <a:gd name="T105" fmla="*/ 240 h 267"/>
              <a:gd name="T106" fmla="*/ 1653 w 1711"/>
              <a:gd name="T107" fmla="*/ 239 h 267"/>
              <a:gd name="T108" fmla="*/ 1663 w 1711"/>
              <a:gd name="T109" fmla="*/ 219 h 267"/>
              <a:gd name="connsiteX0" fmla="*/ 0 w 10000"/>
              <a:gd name="connsiteY0" fmla="*/ 10000 h 10000"/>
              <a:gd name="connsiteX1" fmla="*/ 0 w 10000"/>
              <a:gd name="connsiteY1" fmla="*/ 9438 h 10000"/>
              <a:gd name="connsiteX2" fmla="*/ 76 w 10000"/>
              <a:gd name="connsiteY2" fmla="*/ 9438 h 10000"/>
              <a:gd name="connsiteX3" fmla="*/ 76 w 10000"/>
              <a:gd name="connsiteY3" fmla="*/ 5805 h 10000"/>
              <a:gd name="connsiteX4" fmla="*/ 263 w 10000"/>
              <a:gd name="connsiteY4" fmla="*/ 5805 h 10000"/>
              <a:gd name="connsiteX5" fmla="*/ 263 w 10000"/>
              <a:gd name="connsiteY5" fmla="*/ 9401 h 10000"/>
              <a:gd name="connsiteX6" fmla="*/ 321 w 10000"/>
              <a:gd name="connsiteY6" fmla="*/ 9401 h 10000"/>
              <a:gd name="connsiteX7" fmla="*/ 321 w 10000"/>
              <a:gd name="connsiteY7" fmla="*/ 7378 h 10000"/>
              <a:gd name="connsiteX8" fmla="*/ 362 w 10000"/>
              <a:gd name="connsiteY8" fmla="*/ 7378 h 10000"/>
              <a:gd name="connsiteX9" fmla="*/ 362 w 10000"/>
              <a:gd name="connsiteY9" fmla="*/ 7004 h 10000"/>
              <a:gd name="connsiteX10" fmla="*/ 374 w 10000"/>
              <a:gd name="connsiteY10" fmla="*/ 7004 h 10000"/>
              <a:gd name="connsiteX11" fmla="*/ 374 w 10000"/>
              <a:gd name="connsiteY11" fmla="*/ 7378 h 10000"/>
              <a:gd name="connsiteX12" fmla="*/ 468 w 10000"/>
              <a:gd name="connsiteY12" fmla="*/ 7378 h 10000"/>
              <a:gd name="connsiteX13" fmla="*/ 468 w 10000"/>
              <a:gd name="connsiteY13" fmla="*/ 6929 h 10000"/>
              <a:gd name="connsiteX14" fmla="*/ 479 w 10000"/>
              <a:gd name="connsiteY14" fmla="*/ 6929 h 10000"/>
              <a:gd name="connsiteX15" fmla="*/ 479 w 10000"/>
              <a:gd name="connsiteY15" fmla="*/ 7378 h 10000"/>
              <a:gd name="connsiteX16" fmla="*/ 508 w 10000"/>
              <a:gd name="connsiteY16" fmla="*/ 7378 h 10000"/>
              <a:gd name="connsiteX17" fmla="*/ 508 w 10000"/>
              <a:gd name="connsiteY17" fmla="*/ 9401 h 10000"/>
              <a:gd name="connsiteX18" fmla="*/ 637 w 10000"/>
              <a:gd name="connsiteY18" fmla="*/ 9401 h 10000"/>
              <a:gd name="connsiteX19" fmla="*/ 637 w 10000"/>
              <a:gd name="connsiteY19" fmla="*/ 7940 h 10000"/>
              <a:gd name="connsiteX20" fmla="*/ 655 w 10000"/>
              <a:gd name="connsiteY20" fmla="*/ 7940 h 10000"/>
              <a:gd name="connsiteX21" fmla="*/ 655 w 10000"/>
              <a:gd name="connsiteY21" fmla="*/ 7865 h 10000"/>
              <a:gd name="connsiteX22" fmla="*/ 672 w 10000"/>
              <a:gd name="connsiteY22" fmla="*/ 7865 h 10000"/>
              <a:gd name="connsiteX23" fmla="*/ 672 w 10000"/>
              <a:gd name="connsiteY23" fmla="*/ 7715 h 10000"/>
              <a:gd name="connsiteX24" fmla="*/ 684 w 10000"/>
              <a:gd name="connsiteY24" fmla="*/ 7715 h 10000"/>
              <a:gd name="connsiteX25" fmla="*/ 684 w 10000"/>
              <a:gd name="connsiteY25" fmla="*/ 7566 h 10000"/>
              <a:gd name="connsiteX26" fmla="*/ 695 w 10000"/>
              <a:gd name="connsiteY26" fmla="*/ 7566 h 10000"/>
              <a:gd name="connsiteX27" fmla="*/ 695 w 10000"/>
              <a:gd name="connsiteY27" fmla="*/ 7491 h 10000"/>
              <a:gd name="connsiteX28" fmla="*/ 707 w 10000"/>
              <a:gd name="connsiteY28" fmla="*/ 7491 h 10000"/>
              <a:gd name="connsiteX29" fmla="*/ 707 w 10000"/>
              <a:gd name="connsiteY29" fmla="*/ 7191 h 10000"/>
              <a:gd name="connsiteX30" fmla="*/ 731 w 10000"/>
              <a:gd name="connsiteY30" fmla="*/ 7191 h 10000"/>
              <a:gd name="connsiteX31" fmla="*/ 731 w 10000"/>
              <a:gd name="connsiteY31" fmla="*/ 9438 h 10000"/>
              <a:gd name="connsiteX32" fmla="*/ 742 w 10000"/>
              <a:gd name="connsiteY32" fmla="*/ 9438 h 10000"/>
              <a:gd name="connsiteX33" fmla="*/ 742 w 10000"/>
              <a:gd name="connsiteY33" fmla="*/ 7940 h 10000"/>
              <a:gd name="connsiteX34" fmla="*/ 1350 w 10000"/>
              <a:gd name="connsiteY34" fmla="*/ 7940 h 10000"/>
              <a:gd name="connsiteX35" fmla="*/ 1350 w 10000"/>
              <a:gd name="connsiteY35" fmla="*/ 9401 h 10000"/>
              <a:gd name="connsiteX36" fmla="*/ 1409 w 10000"/>
              <a:gd name="connsiteY36" fmla="*/ 9401 h 10000"/>
              <a:gd name="connsiteX37" fmla="*/ 1409 w 10000"/>
              <a:gd name="connsiteY37" fmla="*/ 5693 h 10000"/>
              <a:gd name="connsiteX38" fmla="*/ 1555 w 10000"/>
              <a:gd name="connsiteY38" fmla="*/ 5693 h 10000"/>
              <a:gd name="connsiteX39" fmla="*/ 1555 w 10000"/>
              <a:gd name="connsiteY39" fmla="*/ 9401 h 10000"/>
              <a:gd name="connsiteX40" fmla="*/ 1607 w 10000"/>
              <a:gd name="connsiteY40" fmla="*/ 9401 h 10000"/>
              <a:gd name="connsiteX41" fmla="*/ 1607 w 10000"/>
              <a:gd name="connsiteY41" fmla="*/ 6929 h 10000"/>
              <a:gd name="connsiteX42" fmla="*/ 1981 w 10000"/>
              <a:gd name="connsiteY42" fmla="*/ 6929 h 10000"/>
              <a:gd name="connsiteX43" fmla="*/ 1981 w 10000"/>
              <a:gd name="connsiteY43" fmla="*/ 9401 h 10000"/>
              <a:gd name="connsiteX44" fmla="*/ 2005 w 10000"/>
              <a:gd name="connsiteY44" fmla="*/ 9401 h 10000"/>
              <a:gd name="connsiteX45" fmla="*/ 2005 w 10000"/>
              <a:gd name="connsiteY45" fmla="*/ 8427 h 10000"/>
              <a:gd name="connsiteX46" fmla="*/ 2028 w 10000"/>
              <a:gd name="connsiteY46" fmla="*/ 8427 h 10000"/>
              <a:gd name="connsiteX47" fmla="*/ 2028 w 10000"/>
              <a:gd name="connsiteY47" fmla="*/ 8015 h 10000"/>
              <a:gd name="connsiteX48" fmla="*/ 2198 w 10000"/>
              <a:gd name="connsiteY48" fmla="*/ 8015 h 10000"/>
              <a:gd name="connsiteX49" fmla="*/ 2198 w 10000"/>
              <a:gd name="connsiteY49" fmla="*/ 5506 h 10000"/>
              <a:gd name="connsiteX50" fmla="*/ 2379 w 10000"/>
              <a:gd name="connsiteY50" fmla="*/ 5506 h 10000"/>
              <a:gd name="connsiteX51" fmla="*/ 2379 w 10000"/>
              <a:gd name="connsiteY51" fmla="*/ 8015 h 10000"/>
              <a:gd name="connsiteX52" fmla="*/ 2390 w 10000"/>
              <a:gd name="connsiteY52" fmla="*/ 8390 h 10000"/>
              <a:gd name="connsiteX53" fmla="*/ 2472 w 10000"/>
              <a:gd name="connsiteY53" fmla="*/ 8390 h 10000"/>
              <a:gd name="connsiteX54" fmla="*/ 2472 w 10000"/>
              <a:gd name="connsiteY54" fmla="*/ 9438 h 10000"/>
              <a:gd name="connsiteX55" fmla="*/ 2519 w 10000"/>
              <a:gd name="connsiteY55" fmla="*/ 9438 h 10000"/>
              <a:gd name="connsiteX56" fmla="*/ 2519 w 10000"/>
              <a:gd name="connsiteY56" fmla="*/ 3970 h 10000"/>
              <a:gd name="connsiteX57" fmla="*/ 2554 w 10000"/>
              <a:gd name="connsiteY57" fmla="*/ 3970 h 10000"/>
              <a:gd name="connsiteX58" fmla="*/ 2554 w 10000"/>
              <a:gd name="connsiteY58" fmla="*/ 2734 h 10000"/>
              <a:gd name="connsiteX59" fmla="*/ 2613 w 10000"/>
              <a:gd name="connsiteY59" fmla="*/ 2734 h 10000"/>
              <a:gd name="connsiteX60" fmla="*/ 2613 w 10000"/>
              <a:gd name="connsiteY60" fmla="*/ 2210 h 10000"/>
              <a:gd name="connsiteX61" fmla="*/ 2624 w 10000"/>
              <a:gd name="connsiteY61" fmla="*/ 2210 h 10000"/>
              <a:gd name="connsiteX62" fmla="*/ 2624 w 10000"/>
              <a:gd name="connsiteY62" fmla="*/ 1610 h 10000"/>
              <a:gd name="connsiteX63" fmla="*/ 2642 w 10000"/>
              <a:gd name="connsiteY63" fmla="*/ 1610 h 10000"/>
              <a:gd name="connsiteX64" fmla="*/ 2642 w 10000"/>
              <a:gd name="connsiteY64" fmla="*/ 0 h 10000"/>
              <a:gd name="connsiteX65" fmla="*/ 2648 w 10000"/>
              <a:gd name="connsiteY65" fmla="*/ 0 h 10000"/>
              <a:gd name="connsiteX66" fmla="*/ 2648 w 10000"/>
              <a:gd name="connsiteY66" fmla="*/ 1610 h 10000"/>
              <a:gd name="connsiteX67" fmla="*/ 2683 w 10000"/>
              <a:gd name="connsiteY67" fmla="*/ 1610 h 10000"/>
              <a:gd name="connsiteX68" fmla="*/ 2683 w 10000"/>
              <a:gd name="connsiteY68" fmla="*/ 2210 h 10000"/>
              <a:gd name="connsiteX69" fmla="*/ 2712 w 10000"/>
              <a:gd name="connsiteY69" fmla="*/ 2210 h 10000"/>
              <a:gd name="connsiteX70" fmla="*/ 2712 w 10000"/>
              <a:gd name="connsiteY70" fmla="*/ 2734 h 10000"/>
              <a:gd name="connsiteX71" fmla="*/ 2759 w 10000"/>
              <a:gd name="connsiteY71" fmla="*/ 2734 h 10000"/>
              <a:gd name="connsiteX72" fmla="*/ 2759 w 10000"/>
              <a:gd name="connsiteY72" fmla="*/ 3970 h 10000"/>
              <a:gd name="connsiteX73" fmla="*/ 2788 w 10000"/>
              <a:gd name="connsiteY73" fmla="*/ 3970 h 10000"/>
              <a:gd name="connsiteX74" fmla="*/ 2788 w 10000"/>
              <a:gd name="connsiteY74" fmla="*/ 9438 h 10000"/>
              <a:gd name="connsiteX75" fmla="*/ 2817 w 10000"/>
              <a:gd name="connsiteY75" fmla="*/ 9438 h 10000"/>
              <a:gd name="connsiteX76" fmla="*/ 2817 w 10000"/>
              <a:gd name="connsiteY76" fmla="*/ 5056 h 10000"/>
              <a:gd name="connsiteX77" fmla="*/ 3045 w 10000"/>
              <a:gd name="connsiteY77" fmla="*/ 5056 h 10000"/>
              <a:gd name="connsiteX78" fmla="*/ 3045 w 10000"/>
              <a:gd name="connsiteY78" fmla="*/ 9438 h 10000"/>
              <a:gd name="connsiteX79" fmla="*/ 3080 w 10000"/>
              <a:gd name="connsiteY79" fmla="*/ 9438 h 10000"/>
              <a:gd name="connsiteX80" fmla="*/ 3080 w 10000"/>
              <a:gd name="connsiteY80" fmla="*/ 8390 h 10000"/>
              <a:gd name="connsiteX81" fmla="*/ 3378 w 10000"/>
              <a:gd name="connsiteY81" fmla="*/ 8390 h 10000"/>
              <a:gd name="connsiteX82" fmla="*/ 3378 w 10000"/>
              <a:gd name="connsiteY82" fmla="*/ 9401 h 10000"/>
              <a:gd name="connsiteX83" fmla="*/ 3396 w 10000"/>
              <a:gd name="connsiteY83" fmla="*/ 9401 h 10000"/>
              <a:gd name="connsiteX84" fmla="*/ 3396 w 10000"/>
              <a:gd name="connsiteY84" fmla="*/ 6330 h 10000"/>
              <a:gd name="connsiteX85" fmla="*/ 3513 w 10000"/>
              <a:gd name="connsiteY85" fmla="*/ 6330 h 10000"/>
              <a:gd name="connsiteX86" fmla="*/ 3513 w 10000"/>
              <a:gd name="connsiteY86" fmla="*/ 9401 h 10000"/>
              <a:gd name="connsiteX87" fmla="*/ 3583 w 10000"/>
              <a:gd name="connsiteY87" fmla="*/ 9401 h 10000"/>
              <a:gd name="connsiteX88" fmla="*/ 3583 w 10000"/>
              <a:gd name="connsiteY88" fmla="*/ 5506 h 10000"/>
              <a:gd name="connsiteX89" fmla="*/ 3600 w 10000"/>
              <a:gd name="connsiteY89" fmla="*/ 5506 h 10000"/>
              <a:gd name="connsiteX90" fmla="*/ 3600 w 10000"/>
              <a:gd name="connsiteY90" fmla="*/ 5431 h 10000"/>
              <a:gd name="connsiteX91" fmla="*/ 3612 w 10000"/>
              <a:gd name="connsiteY91" fmla="*/ 5431 h 10000"/>
              <a:gd name="connsiteX92" fmla="*/ 3612 w 10000"/>
              <a:gd name="connsiteY92" fmla="*/ 5318 h 10000"/>
              <a:gd name="connsiteX93" fmla="*/ 3629 w 10000"/>
              <a:gd name="connsiteY93" fmla="*/ 5318 h 10000"/>
              <a:gd name="connsiteX94" fmla="*/ 3629 w 10000"/>
              <a:gd name="connsiteY94" fmla="*/ 5243 h 10000"/>
              <a:gd name="connsiteX95" fmla="*/ 3641 w 10000"/>
              <a:gd name="connsiteY95" fmla="*/ 5243 h 10000"/>
              <a:gd name="connsiteX96" fmla="*/ 3641 w 10000"/>
              <a:gd name="connsiteY96" fmla="*/ 5131 h 10000"/>
              <a:gd name="connsiteX97" fmla="*/ 3665 w 10000"/>
              <a:gd name="connsiteY97" fmla="*/ 5131 h 10000"/>
              <a:gd name="connsiteX98" fmla="*/ 3665 w 10000"/>
              <a:gd name="connsiteY98" fmla="*/ 5056 h 10000"/>
              <a:gd name="connsiteX99" fmla="*/ 3676 w 10000"/>
              <a:gd name="connsiteY99" fmla="*/ 5056 h 10000"/>
              <a:gd name="connsiteX100" fmla="*/ 3682 w 10000"/>
              <a:gd name="connsiteY100" fmla="*/ 4944 h 10000"/>
              <a:gd name="connsiteX101" fmla="*/ 3700 w 10000"/>
              <a:gd name="connsiteY101" fmla="*/ 4869 h 10000"/>
              <a:gd name="connsiteX102" fmla="*/ 3705 w 10000"/>
              <a:gd name="connsiteY102" fmla="*/ 4794 h 10000"/>
              <a:gd name="connsiteX103" fmla="*/ 3700 w 10000"/>
              <a:gd name="connsiteY103" fmla="*/ 4719 h 10000"/>
              <a:gd name="connsiteX104" fmla="*/ 3729 w 10000"/>
              <a:gd name="connsiteY104" fmla="*/ 4719 h 10000"/>
              <a:gd name="connsiteX105" fmla="*/ 3746 w 10000"/>
              <a:gd name="connsiteY105" fmla="*/ 4719 h 10000"/>
              <a:gd name="connsiteX106" fmla="*/ 3746 w 10000"/>
              <a:gd name="connsiteY106" fmla="*/ 9401 h 10000"/>
              <a:gd name="connsiteX107" fmla="*/ 3787 w 10000"/>
              <a:gd name="connsiteY107" fmla="*/ 9401 h 10000"/>
              <a:gd name="connsiteX108" fmla="*/ 3787 w 10000"/>
              <a:gd name="connsiteY108" fmla="*/ 3371 h 10000"/>
              <a:gd name="connsiteX109" fmla="*/ 4004 w 10000"/>
              <a:gd name="connsiteY109" fmla="*/ 3371 h 10000"/>
              <a:gd name="connsiteX110" fmla="*/ 4004 w 10000"/>
              <a:gd name="connsiteY110" fmla="*/ 9401 h 10000"/>
              <a:gd name="connsiteX111" fmla="*/ 4079 w 10000"/>
              <a:gd name="connsiteY111" fmla="*/ 9401 h 10000"/>
              <a:gd name="connsiteX112" fmla="*/ 4079 w 10000"/>
              <a:gd name="connsiteY112" fmla="*/ 6180 h 10000"/>
              <a:gd name="connsiteX113" fmla="*/ 4109 w 10000"/>
              <a:gd name="connsiteY113" fmla="*/ 6180 h 10000"/>
              <a:gd name="connsiteX114" fmla="*/ 4109 w 10000"/>
              <a:gd name="connsiteY114" fmla="*/ 4944 h 10000"/>
              <a:gd name="connsiteX115" fmla="*/ 4278 w 10000"/>
              <a:gd name="connsiteY115" fmla="*/ 4944 h 10000"/>
              <a:gd name="connsiteX116" fmla="*/ 4278 w 10000"/>
              <a:gd name="connsiteY116" fmla="*/ 6142 h 10000"/>
              <a:gd name="connsiteX117" fmla="*/ 4307 w 10000"/>
              <a:gd name="connsiteY117" fmla="*/ 6142 h 10000"/>
              <a:gd name="connsiteX118" fmla="*/ 4307 w 10000"/>
              <a:gd name="connsiteY118" fmla="*/ 5243 h 10000"/>
              <a:gd name="connsiteX119" fmla="*/ 4348 w 10000"/>
              <a:gd name="connsiteY119" fmla="*/ 5243 h 10000"/>
              <a:gd name="connsiteX120" fmla="*/ 4348 w 10000"/>
              <a:gd name="connsiteY120" fmla="*/ 6180 h 10000"/>
              <a:gd name="connsiteX121" fmla="*/ 4366 w 10000"/>
              <a:gd name="connsiteY121" fmla="*/ 6180 h 10000"/>
              <a:gd name="connsiteX122" fmla="*/ 4366 w 10000"/>
              <a:gd name="connsiteY122" fmla="*/ 9438 h 10000"/>
              <a:gd name="connsiteX123" fmla="*/ 4424 w 10000"/>
              <a:gd name="connsiteY123" fmla="*/ 9438 h 10000"/>
              <a:gd name="connsiteX124" fmla="*/ 4424 w 10000"/>
              <a:gd name="connsiteY124" fmla="*/ 9700 h 10000"/>
              <a:gd name="connsiteX125" fmla="*/ 4442 w 10000"/>
              <a:gd name="connsiteY125" fmla="*/ 9700 h 10000"/>
              <a:gd name="connsiteX126" fmla="*/ 4442 w 10000"/>
              <a:gd name="connsiteY126" fmla="*/ 6442 h 10000"/>
              <a:gd name="connsiteX127" fmla="*/ 4454 w 10000"/>
              <a:gd name="connsiteY127" fmla="*/ 6442 h 10000"/>
              <a:gd name="connsiteX128" fmla="*/ 4454 w 10000"/>
              <a:gd name="connsiteY128" fmla="*/ 6517 h 10000"/>
              <a:gd name="connsiteX129" fmla="*/ 4465 w 10000"/>
              <a:gd name="connsiteY129" fmla="*/ 6517 h 10000"/>
              <a:gd name="connsiteX130" fmla="*/ 4465 w 10000"/>
              <a:gd name="connsiteY130" fmla="*/ 6629 h 10000"/>
              <a:gd name="connsiteX131" fmla="*/ 4483 w 10000"/>
              <a:gd name="connsiteY131" fmla="*/ 6629 h 10000"/>
              <a:gd name="connsiteX132" fmla="*/ 4483 w 10000"/>
              <a:gd name="connsiteY132" fmla="*/ 6742 h 10000"/>
              <a:gd name="connsiteX133" fmla="*/ 4494 w 10000"/>
              <a:gd name="connsiteY133" fmla="*/ 6742 h 10000"/>
              <a:gd name="connsiteX134" fmla="*/ 4494 w 10000"/>
              <a:gd name="connsiteY134" fmla="*/ 6816 h 10000"/>
              <a:gd name="connsiteX135" fmla="*/ 4512 w 10000"/>
              <a:gd name="connsiteY135" fmla="*/ 6816 h 10000"/>
              <a:gd name="connsiteX136" fmla="*/ 4512 w 10000"/>
              <a:gd name="connsiteY136" fmla="*/ 6929 h 10000"/>
              <a:gd name="connsiteX137" fmla="*/ 4524 w 10000"/>
              <a:gd name="connsiteY137" fmla="*/ 6929 h 10000"/>
              <a:gd name="connsiteX138" fmla="*/ 4524 w 10000"/>
              <a:gd name="connsiteY138" fmla="*/ 7004 h 10000"/>
              <a:gd name="connsiteX139" fmla="*/ 4524 w 10000"/>
              <a:gd name="connsiteY139" fmla="*/ 5880 h 10000"/>
              <a:gd name="connsiteX140" fmla="*/ 4699 w 10000"/>
              <a:gd name="connsiteY140" fmla="*/ 5880 h 10000"/>
              <a:gd name="connsiteX141" fmla="*/ 4699 w 10000"/>
              <a:gd name="connsiteY141" fmla="*/ 7566 h 10000"/>
              <a:gd name="connsiteX142" fmla="*/ 4763 w 10000"/>
              <a:gd name="connsiteY142" fmla="*/ 7566 h 10000"/>
              <a:gd name="connsiteX143" fmla="*/ 4763 w 10000"/>
              <a:gd name="connsiteY143" fmla="*/ 7491 h 10000"/>
              <a:gd name="connsiteX144" fmla="*/ 4804 w 10000"/>
              <a:gd name="connsiteY144" fmla="*/ 7491 h 10000"/>
              <a:gd name="connsiteX145" fmla="*/ 4804 w 10000"/>
              <a:gd name="connsiteY145" fmla="*/ 7004 h 10000"/>
              <a:gd name="connsiteX146" fmla="*/ 4816 w 10000"/>
              <a:gd name="connsiteY146" fmla="*/ 7004 h 10000"/>
              <a:gd name="connsiteX147" fmla="*/ 4816 w 10000"/>
              <a:gd name="connsiteY147" fmla="*/ 7453 h 10000"/>
              <a:gd name="connsiteX148" fmla="*/ 4904 w 10000"/>
              <a:gd name="connsiteY148" fmla="*/ 7453 h 10000"/>
              <a:gd name="connsiteX149" fmla="*/ 4904 w 10000"/>
              <a:gd name="connsiteY149" fmla="*/ 7004 h 10000"/>
              <a:gd name="connsiteX150" fmla="*/ 4915 w 10000"/>
              <a:gd name="connsiteY150" fmla="*/ 7004 h 10000"/>
              <a:gd name="connsiteX151" fmla="*/ 4915 w 10000"/>
              <a:gd name="connsiteY151" fmla="*/ 7453 h 10000"/>
              <a:gd name="connsiteX152" fmla="*/ 4950 w 10000"/>
              <a:gd name="connsiteY152" fmla="*/ 7453 h 10000"/>
              <a:gd name="connsiteX153" fmla="*/ 4950 w 10000"/>
              <a:gd name="connsiteY153" fmla="*/ 7940 h 10000"/>
              <a:gd name="connsiteX154" fmla="*/ 5073 w 10000"/>
              <a:gd name="connsiteY154" fmla="*/ 7940 h 10000"/>
              <a:gd name="connsiteX155" fmla="*/ 5073 w 10000"/>
              <a:gd name="connsiteY155" fmla="*/ 7828 h 10000"/>
              <a:gd name="connsiteX156" fmla="*/ 5091 w 10000"/>
              <a:gd name="connsiteY156" fmla="*/ 7828 h 10000"/>
              <a:gd name="connsiteX157" fmla="*/ 5091 w 10000"/>
              <a:gd name="connsiteY157" fmla="*/ 7753 h 10000"/>
              <a:gd name="connsiteX158" fmla="*/ 5108 w 10000"/>
              <a:gd name="connsiteY158" fmla="*/ 7753 h 10000"/>
              <a:gd name="connsiteX159" fmla="*/ 5108 w 10000"/>
              <a:gd name="connsiteY159" fmla="*/ 7640 h 10000"/>
              <a:gd name="connsiteX160" fmla="*/ 5126 w 10000"/>
              <a:gd name="connsiteY160" fmla="*/ 7640 h 10000"/>
              <a:gd name="connsiteX161" fmla="*/ 5126 w 10000"/>
              <a:gd name="connsiteY161" fmla="*/ 7566 h 10000"/>
              <a:gd name="connsiteX162" fmla="*/ 5137 w 10000"/>
              <a:gd name="connsiteY162" fmla="*/ 7566 h 10000"/>
              <a:gd name="connsiteX163" fmla="*/ 5137 w 10000"/>
              <a:gd name="connsiteY163" fmla="*/ 7453 h 10000"/>
              <a:gd name="connsiteX164" fmla="*/ 5149 w 10000"/>
              <a:gd name="connsiteY164" fmla="*/ 7453 h 10000"/>
              <a:gd name="connsiteX165" fmla="*/ 5149 w 10000"/>
              <a:gd name="connsiteY165" fmla="*/ 7378 h 10000"/>
              <a:gd name="connsiteX166" fmla="*/ 5167 w 10000"/>
              <a:gd name="connsiteY166" fmla="*/ 7378 h 10000"/>
              <a:gd name="connsiteX167" fmla="*/ 5167 w 10000"/>
              <a:gd name="connsiteY167" fmla="*/ 8839 h 10000"/>
              <a:gd name="connsiteX168" fmla="*/ 5196 w 10000"/>
              <a:gd name="connsiteY168" fmla="*/ 8839 h 10000"/>
              <a:gd name="connsiteX169" fmla="*/ 5196 w 10000"/>
              <a:gd name="connsiteY169" fmla="*/ 8015 h 10000"/>
              <a:gd name="connsiteX170" fmla="*/ 5786 w 10000"/>
              <a:gd name="connsiteY170" fmla="*/ 8015 h 10000"/>
              <a:gd name="connsiteX171" fmla="*/ 5786 w 10000"/>
              <a:gd name="connsiteY171" fmla="*/ 9513 h 10000"/>
              <a:gd name="connsiteX172" fmla="*/ 5827 w 10000"/>
              <a:gd name="connsiteY172" fmla="*/ 9513 h 10000"/>
              <a:gd name="connsiteX173" fmla="*/ 5827 w 10000"/>
              <a:gd name="connsiteY173" fmla="*/ 9775 h 10000"/>
              <a:gd name="connsiteX174" fmla="*/ 5850 w 10000"/>
              <a:gd name="connsiteY174" fmla="*/ 9775 h 10000"/>
              <a:gd name="connsiteX175" fmla="*/ 5850 w 10000"/>
              <a:gd name="connsiteY175" fmla="*/ 5805 h 10000"/>
              <a:gd name="connsiteX176" fmla="*/ 5991 w 10000"/>
              <a:gd name="connsiteY176" fmla="*/ 5805 h 10000"/>
              <a:gd name="connsiteX177" fmla="*/ 5991 w 10000"/>
              <a:gd name="connsiteY177" fmla="*/ 9513 h 10000"/>
              <a:gd name="connsiteX178" fmla="*/ 6043 w 10000"/>
              <a:gd name="connsiteY178" fmla="*/ 9513 h 10000"/>
              <a:gd name="connsiteX179" fmla="*/ 6043 w 10000"/>
              <a:gd name="connsiteY179" fmla="*/ 9775 h 10000"/>
              <a:gd name="connsiteX180" fmla="*/ 6067 w 10000"/>
              <a:gd name="connsiteY180" fmla="*/ 9775 h 10000"/>
              <a:gd name="connsiteX181" fmla="*/ 6067 w 10000"/>
              <a:gd name="connsiteY181" fmla="*/ 7041 h 10000"/>
              <a:gd name="connsiteX182" fmla="*/ 6423 w 10000"/>
              <a:gd name="connsiteY182" fmla="*/ 7041 h 10000"/>
              <a:gd name="connsiteX183" fmla="*/ 6423 w 10000"/>
              <a:gd name="connsiteY183" fmla="*/ 9476 h 10000"/>
              <a:gd name="connsiteX184" fmla="*/ 6447 w 10000"/>
              <a:gd name="connsiteY184" fmla="*/ 9476 h 10000"/>
              <a:gd name="connsiteX185" fmla="*/ 6447 w 10000"/>
              <a:gd name="connsiteY185" fmla="*/ 9963 h 10000"/>
              <a:gd name="connsiteX186" fmla="*/ 6458 w 10000"/>
              <a:gd name="connsiteY186" fmla="*/ 9963 h 10000"/>
              <a:gd name="connsiteX187" fmla="*/ 6458 w 10000"/>
              <a:gd name="connsiteY187" fmla="*/ 8502 h 10000"/>
              <a:gd name="connsiteX188" fmla="*/ 6476 w 10000"/>
              <a:gd name="connsiteY188" fmla="*/ 8502 h 10000"/>
              <a:gd name="connsiteX189" fmla="*/ 6476 w 10000"/>
              <a:gd name="connsiteY189" fmla="*/ 8127 h 10000"/>
              <a:gd name="connsiteX190" fmla="*/ 6639 w 10000"/>
              <a:gd name="connsiteY190" fmla="*/ 8127 h 10000"/>
              <a:gd name="connsiteX191" fmla="*/ 6639 w 10000"/>
              <a:gd name="connsiteY191" fmla="*/ 5618 h 10000"/>
              <a:gd name="connsiteX192" fmla="*/ 6815 w 10000"/>
              <a:gd name="connsiteY192" fmla="*/ 5618 h 10000"/>
              <a:gd name="connsiteX193" fmla="*/ 6815 w 10000"/>
              <a:gd name="connsiteY193" fmla="*/ 8090 h 10000"/>
              <a:gd name="connsiteX194" fmla="*/ 6826 w 10000"/>
              <a:gd name="connsiteY194" fmla="*/ 8090 h 10000"/>
              <a:gd name="connsiteX195" fmla="*/ 6826 w 10000"/>
              <a:gd name="connsiteY195" fmla="*/ 8464 h 10000"/>
              <a:gd name="connsiteX196" fmla="*/ 6937 w 10000"/>
              <a:gd name="connsiteY196" fmla="*/ 8464 h 10000"/>
              <a:gd name="connsiteX197" fmla="*/ 6937 w 10000"/>
              <a:gd name="connsiteY197" fmla="*/ 9551 h 10000"/>
              <a:gd name="connsiteX198" fmla="*/ 6961 w 10000"/>
              <a:gd name="connsiteY198" fmla="*/ 9551 h 10000"/>
              <a:gd name="connsiteX199" fmla="*/ 6961 w 10000"/>
              <a:gd name="connsiteY199" fmla="*/ 4007 h 10000"/>
              <a:gd name="connsiteX200" fmla="*/ 7224 w 10000"/>
              <a:gd name="connsiteY200" fmla="*/ 486 h 10000"/>
              <a:gd name="connsiteX201" fmla="*/ 7224 w 10000"/>
              <a:gd name="connsiteY201" fmla="*/ 9513 h 10000"/>
              <a:gd name="connsiteX202" fmla="*/ 7265 w 10000"/>
              <a:gd name="connsiteY202" fmla="*/ 9513 h 10000"/>
              <a:gd name="connsiteX203" fmla="*/ 7265 w 10000"/>
              <a:gd name="connsiteY203" fmla="*/ 5019 h 10000"/>
              <a:gd name="connsiteX204" fmla="*/ 7475 w 10000"/>
              <a:gd name="connsiteY204" fmla="*/ 5019 h 10000"/>
              <a:gd name="connsiteX205" fmla="*/ 7475 w 10000"/>
              <a:gd name="connsiteY205" fmla="*/ 9513 h 10000"/>
              <a:gd name="connsiteX206" fmla="*/ 7516 w 10000"/>
              <a:gd name="connsiteY206" fmla="*/ 9513 h 10000"/>
              <a:gd name="connsiteX207" fmla="*/ 7516 w 10000"/>
              <a:gd name="connsiteY207" fmla="*/ 8464 h 10000"/>
              <a:gd name="connsiteX208" fmla="*/ 7802 w 10000"/>
              <a:gd name="connsiteY208" fmla="*/ 8464 h 10000"/>
              <a:gd name="connsiteX209" fmla="*/ 7802 w 10000"/>
              <a:gd name="connsiteY209" fmla="*/ 9513 h 10000"/>
              <a:gd name="connsiteX210" fmla="*/ 7843 w 10000"/>
              <a:gd name="connsiteY210" fmla="*/ 9513 h 10000"/>
              <a:gd name="connsiteX211" fmla="*/ 7843 w 10000"/>
              <a:gd name="connsiteY211" fmla="*/ 6330 h 10000"/>
              <a:gd name="connsiteX212" fmla="*/ 7972 w 10000"/>
              <a:gd name="connsiteY212" fmla="*/ 6330 h 10000"/>
              <a:gd name="connsiteX213" fmla="*/ 7972 w 10000"/>
              <a:gd name="connsiteY213" fmla="*/ 9513 h 10000"/>
              <a:gd name="connsiteX214" fmla="*/ 8013 w 10000"/>
              <a:gd name="connsiteY214" fmla="*/ 9513 h 10000"/>
              <a:gd name="connsiteX215" fmla="*/ 8013 w 10000"/>
              <a:gd name="connsiteY215" fmla="*/ 5655 h 10000"/>
              <a:gd name="connsiteX216" fmla="*/ 8036 w 10000"/>
              <a:gd name="connsiteY216" fmla="*/ 5618 h 10000"/>
              <a:gd name="connsiteX217" fmla="*/ 8036 w 10000"/>
              <a:gd name="connsiteY217" fmla="*/ 5506 h 10000"/>
              <a:gd name="connsiteX218" fmla="*/ 8054 w 10000"/>
              <a:gd name="connsiteY218" fmla="*/ 5506 h 10000"/>
              <a:gd name="connsiteX219" fmla="*/ 8054 w 10000"/>
              <a:gd name="connsiteY219" fmla="*/ 5393 h 10000"/>
              <a:gd name="connsiteX220" fmla="*/ 8077 w 10000"/>
              <a:gd name="connsiteY220" fmla="*/ 5393 h 10000"/>
              <a:gd name="connsiteX221" fmla="*/ 8077 w 10000"/>
              <a:gd name="connsiteY221" fmla="*/ 5318 h 10000"/>
              <a:gd name="connsiteX222" fmla="*/ 8101 w 10000"/>
              <a:gd name="connsiteY222" fmla="*/ 5318 h 10000"/>
              <a:gd name="connsiteX223" fmla="*/ 8101 w 10000"/>
              <a:gd name="connsiteY223" fmla="*/ 5206 h 10000"/>
              <a:gd name="connsiteX224" fmla="*/ 8118 w 10000"/>
              <a:gd name="connsiteY224" fmla="*/ 5206 h 10000"/>
              <a:gd name="connsiteX225" fmla="*/ 8124 w 10000"/>
              <a:gd name="connsiteY225" fmla="*/ 5056 h 10000"/>
              <a:gd name="connsiteX226" fmla="*/ 8141 w 10000"/>
              <a:gd name="connsiteY226" fmla="*/ 5056 h 10000"/>
              <a:gd name="connsiteX227" fmla="*/ 8141 w 10000"/>
              <a:gd name="connsiteY227" fmla="*/ 4944 h 10000"/>
              <a:gd name="connsiteX228" fmla="*/ 8165 w 10000"/>
              <a:gd name="connsiteY228" fmla="*/ 4944 h 10000"/>
              <a:gd name="connsiteX229" fmla="*/ 8177 w 10000"/>
              <a:gd name="connsiteY229" fmla="*/ 4869 h 10000"/>
              <a:gd name="connsiteX230" fmla="*/ 8200 w 10000"/>
              <a:gd name="connsiteY230" fmla="*/ 4831 h 10000"/>
              <a:gd name="connsiteX231" fmla="*/ 8200 w 10000"/>
              <a:gd name="connsiteY231" fmla="*/ 9513 h 10000"/>
              <a:gd name="connsiteX232" fmla="*/ 8212 w 10000"/>
              <a:gd name="connsiteY232" fmla="*/ 9513 h 10000"/>
              <a:gd name="connsiteX233" fmla="*/ 8212 w 10000"/>
              <a:gd name="connsiteY233" fmla="*/ 9963 h 10000"/>
              <a:gd name="connsiteX234" fmla="*/ 8229 w 10000"/>
              <a:gd name="connsiteY234" fmla="*/ 9963 h 10000"/>
              <a:gd name="connsiteX235" fmla="*/ 8229 w 10000"/>
              <a:gd name="connsiteY235" fmla="*/ 3408 h 10000"/>
              <a:gd name="connsiteX236" fmla="*/ 8457 w 10000"/>
              <a:gd name="connsiteY236" fmla="*/ 3408 h 10000"/>
              <a:gd name="connsiteX237" fmla="*/ 8457 w 10000"/>
              <a:gd name="connsiteY237" fmla="*/ 9513 h 10000"/>
              <a:gd name="connsiteX238" fmla="*/ 8498 w 10000"/>
              <a:gd name="connsiteY238" fmla="*/ 9513 h 10000"/>
              <a:gd name="connsiteX239" fmla="*/ 8498 w 10000"/>
              <a:gd name="connsiteY239" fmla="*/ 9963 h 10000"/>
              <a:gd name="connsiteX240" fmla="*/ 8515 w 10000"/>
              <a:gd name="connsiteY240" fmla="*/ 10000 h 10000"/>
              <a:gd name="connsiteX241" fmla="*/ 8515 w 10000"/>
              <a:gd name="connsiteY241" fmla="*/ 6255 h 10000"/>
              <a:gd name="connsiteX242" fmla="*/ 8539 w 10000"/>
              <a:gd name="connsiteY242" fmla="*/ 6255 h 10000"/>
              <a:gd name="connsiteX243" fmla="*/ 8539 w 10000"/>
              <a:gd name="connsiteY243" fmla="*/ 4981 h 10000"/>
              <a:gd name="connsiteX244" fmla="*/ 8714 w 10000"/>
              <a:gd name="connsiteY244" fmla="*/ 4981 h 10000"/>
              <a:gd name="connsiteX245" fmla="*/ 8714 w 10000"/>
              <a:gd name="connsiteY245" fmla="*/ 6292 h 10000"/>
              <a:gd name="connsiteX246" fmla="*/ 8761 w 10000"/>
              <a:gd name="connsiteY246" fmla="*/ 6292 h 10000"/>
              <a:gd name="connsiteX247" fmla="*/ 8761 w 10000"/>
              <a:gd name="connsiteY247" fmla="*/ 5356 h 10000"/>
              <a:gd name="connsiteX248" fmla="*/ 8802 w 10000"/>
              <a:gd name="connsiteY248" fmla="*/ 5356 h 10000"/>
              <a:gd name="connsiteX249" fmla="*/ 8802 w 10000"/>
              <a:gd name="connsiteY249" fmla="*/ 9476 h 10000"/>
              <a:gd name="connsiteX250" fmla="*/ 8843 w 10000"/>
              <a:gd name="connsiteY250" fmla="*/ 9476 h 10000"/>
              <a:gd name="connsiteX251" fmla="*/ 8901 w 10000"/>
              <a:gd name="connsiteY251" fmla="*/ 9850 h 10000"/>
              <a:gd name="connsiteX252" fmla="*/ 8901 w 10000"/>
              <a:gd name="connsiteY252" fmla="*/ 6629 h 10000"/>
              <a:gd name="connsiteX253" fmla="*/ 8983 w 10000"/>
              <a:gd name="connsiteY253" fmla="*/ 7566 h 10000"/>
              <a:gd name="connsiteX254" fmla="*/ 8983 w 10000"/>
              <a:gd name="connsiteY254" fmla="*/ 9588 h 10000"/>
              <a:gd name="connsiteX255" fmla="*/ 9071 w 10000"/>
              <a:gd name="connsiteY255" fmla="*/ 9588 h 10000"/>
              <a:gd name="connsiteX256" fmla="*/ 9071 w 10000"/>
              <a:gd name="connsiteY256" fmla="*/ 7566 h 10000"/>
              <a:gd name="connsiteX257" fmla="*/ 9182 w 10000"/>
              <a:gd name="connsiteY257" fmla="*/ 7566 h 10000"/>
              <a:gd name="connsiteX258" fmla="*/ 9182 w 10000"/>
              <a:gd name="connsiteY258" fmla="*/ 5993 h 10000"/>
              <a:gd name="connsiteX259" fmla="*/ 9199 w 10000"/>
              <a:gd name="connsiteY259" fmla="*/ 5993 h 10000"/>
              <a:gd name="connsiteX260" fmla="*/ 9199 w 10000"/>
              <a:gd name="connsiteY260" fmla="*/ 5281 h 10000"/>
              <a:gd name="connsiteX261" fmla="*/ 9281 w 10000"/>
              <a:gd name="connsiteY261" fmla="*/ 5281 h 10000"/>
              <a:gd name="connsiteX262" fmla="*/ 9281 w 10000"/>
              <a:gd name="connsiteY262" fmla="*/ 5918 h 10000"/>
              <a:gd name="connsiteX263" fmla="*/ 9299 w 10000"/>
              <a:gd name="connsiteY263" fmla="*/ 6067 h 10000"/>
              <a:gd name="connsiteX264" fmla="*/ 9299 w 10000"/>
              <a:gd name="connsiteY264" fmla="*/ 8989 h 10000"/>
              <a:gd name="connsiteX265" fmla="*/ 9357 w 10000"/>
              <a:gd name="connsiteY265" fmla="*/ 8989 h 10000"/>
              <a:gd name="connsiteX266" fmla="*/ 9357 w 10000"/>
              <a:gd name="connsiteY266" fmla="*/ 8015 h 10000"/>
              <a:gd name="connsiteX267" fmla="*/ 9532 w 10000"/>
              <a:gd name="connsiteY267" fmla="*/ 8015 h 10000"/>
              <a:gd name="connsiteX268" fmla="*/ 9532 w 10000"/>
              <a:gd name="connsiteY268" fmla="*/ 8951 h 10000"/>
              <a:gd name="connsiteX269" fmla="*/ 9661 w 10000"/>
              <a:gd name="connsiteY269" fmla="*/ 8951 h 10000"/>
              <a:gd name="connsiteX270" fmla="*/ 9661 w 10000"/>
              <a:gd name="connsiteY270" fmla="*/ 9476 h 10000"/>
              <a:gd name="connsiteX271" fmla="*/ 9708 w 10000"/>
              <a:gd name="connsiteY271" fmla="*/ 9476 h 10000"/>
              <a:gd name="connsiteX272" fmla="*/ 9708 w 10000"/>
              <a:gd name="connsiteY272" fmla="*/ 9738 h 10000"/>
              <a:gd name="connsiteX273" fmla="*/ 9719 w 10000"/>
              <a:gd name="connsiteY273" fmla="*/ 9738 h 10000"/>
              <a:gd name="connsiteX274" fmla="*/ 9719 w 10000"/>
              <a:gd name="connsiteY274" fmla="*/ 8202 h 10000"/>
              <a:gd name="connsiteX275" fmla="*/ 9825 w 10000"/>
              <a:gd name="connsiteY275" fmla="*/ 8202 h 10000"/>
              <a:gd name="connsiteX276" fmla="*/ 9825 w 10000"/>
              <a:gd name="connsiteY276" fmla="*/ 9813 h 10000"/>
              <a:gd name="connsiteX277" fmla="*/ 10000 w 10000"/>
              <a:gd name="connsiteY277" fmla="*/ 9813 h 10000"/>
              <a:gd name="connsiteX0-1" fmla="*/ 0 w 10000"/>
              <a:gd name="connsiteY0-2" fmla="*/ 10000 h 10000"/>
              <a:gd name="connsiteX1-3" fmla="*/ 0 w 10000"/>
              <a:gd name="connsiteY1-4" fmla="*/ 9438 h 10000"/>
              <a:gd name="connsiteX2-5" fmla="*/ 76 w 10000"/>
              <a:gd name="connsiteY2-6" fmla="*/ 9438 h 10000"/>
              <a:gd name="connsiteX3-7" fmla="*/ 76 w 10000"/>
              <a:gd name="connsiteY3-8" fmla="*/ 5805 h 10000"/>
              <a:gd name="connsiteX4-9" fmla="*/ 263 w 10000"/>
              <a:gd name="connsiteY4-10" fmla="*/ 5805 h 10000"/>
              <a:gd name="connsiteX5-11" fmla="*/ 263 w 10000"/>
              <a:gd name="connsiteY5-12" fmla="*/ 9401 h 10000"/>
              <a:gd name="connsiteX6-13" fmla="*/ 321 w 10000"/>
              <a:gd name="connsiteY6-14" fmla="*/ 9401 h 10000"/>
              <a:gd name="connsiteX7-15" fmla="*/ 321 w 10000"/>
              <a:gd name="connsiteY7-16" fmla="*/ 7378 h 10000"/>
              <a:gd name="connsiteX8-17" fmla="*/ 362 w 10000"/>
              <a:gd name="connsiteY8-18" fmla="*/ 7378 h 10000"/>
              <a:gd name="connsiteX9-19" fmla="*/ 362 w 10000"/>
              <a:gd name="connsiteY9-20" fmla="*/ 7004 h 10000"/>
              <a:gd name="connsiteX10-21" fmla="*/ 374 w 10000"/>
              <a:gd name="connsiteY10-22" fmla="*/ 7004 h 10000"/>
              <a:gd name="connsiteX11-23" fmla="*/ 374 w 10000"/>
              <a:gd name="connsiteY11-24" fmla="*/ 7378 h 10000"/>
              <a:gd name="connsiteX12-25" fmla="*/ 468 w 10000"/>
              <a:gd name="connsiteY12-26" fmla="*/ 7378 h 10000"/>
              <a:gd name="connsiteX13-27" fmla="*/ 468 w 10000"/>
              <a:gd name="connsiteY13-28" fmla="*/ 6929 h 10000"/>
              <a:gd name="connsiteX14-29" fmla="*/ 479 w 10000"/>
              <a:gd name="connsiteY14-30" fmla="*/ 6929 h 10000"/>
              <a:gd name="connsiteX15-31" fmla="*/ 479 w 10000"/>
              <a:gd name="connsiteY15-32" fmla="*/ 7378 h 10000"/>
              <a:gd name="connsiteX16-33" fmla="*/ 508 w 10000"/>
              <a:gd name="connsiteY16-34" fmla="*/ 7378 h 10000"/>
              <a:gd name="connsiteX17-35" fmla="*/ 508 w 10000"/>
              <a:gd name="connsiteY17-36" fmla="*/ 9401 h 10000"/>
              <a:gd name="connsiteX18-37" fmla="*/ 637 w 10000"/>
              <a:gd name="connsiteY18-38" fmla="*/ 9401 h 10000"/>
              <a:gd name="connsiteX19-39" fmla="*/ 637 w 10000"/>
              <a:gd name="connsiteY19-40" fmla="*/ 7940 h 10000"/>
              <a:gd name="connsiteX20-41" fmla="*/ 655 w 10000"/>
              <a:gd name="connsiteY20-42" fmla="*/ 7940 h 10000"/>
              <a:gd name="connsiteX21-43" fmla="*/ 655 w 10000"/>
              <a:gd name="connsiteY21-44" fmla="*/ 7865 h 10000"/>
              <a:gd name="connsiteX22-45" fmla="*/ 672 w 10000"/>
              <a:gd name="connsiteY22-46" fmla="*/ 7865 h 10000"/>
              <a:gd name="connsiteX23-47" fmla="*/ 672 w 10000"/>
              <a:gd name="connsiteY23-48" fmla="*/ 7715 h 10000"/>
              <a:gd name="connsiteX24-49" fmla="*/ 684 w 10000"/>
              <a:gd name="connsiteY24-50" fmla="*/ 7715 h 10000"/>
              <a:gd name="connsiteX25-51" fmla="*/ 684 w 10000"/>
              <a:gd name="connsiteY25-52" fmla="*/ 7566 h 10000"/>
              <a:gd name="connsiteX26-53" fmla="*/ 695 w 10000"/>
              <a:gd name="connsiteY26-54" fmla="*/ 7566 h 10000"/>
              <a:gd name="connsiteX27-55" fmla="*/ 695 w 10000"/>
              <a:gd name="connsiteY27-56" fmla="*/ 7491 h 10000"/>
              <a:gd name="connsiteX28-57" fmla="*/ 707 w 10000"/>
              <a:gd name="connsiteY28-58" fmla="*/ 7491 h 10000"/>
              <a:gd name="connsiteX29-59" fmla="*/ 707 w 10000"/>
              <a:gd name="connsiteY29-60" fmla="*/ 7191 h 10000"/>
              <a:gd name="connsiteX30-61" fmla="*/ 731 w 10000"/>
              <a:gd name="connsiteY30-62" fmla="*/ 7191 h 10000"/>
              <a:gd name="connsiteX31-63" fmla="*/ 731 w 10000"/>
              <a:gd name="connsiteY31-64" fmla="*/ 9438 h 10000"/>
              <a:gd name="connsiteX32-65" fmla="*/ 742 w 10000"/>
              <a:gd name="connsiteY32-66" fmla="*/ 9438 h 10000"/>
              <a:gd name="connsiteX33-67" fmla="*/ 742 w 10000"/>
              <a:gd name="connsiteY33-68" fmla="*/ 7940 h 10000"/>
              <a:gd name="connsiteX34-69" fmla="*/ 1350 w 10000"/>
              <a:gd name="connsiteY34-70" fmla="*/ 7940 h 10000"/>
              <a:gd name="connsiteX35-71" fmla="*/ 1350 w 10000"/>
              <a:gd name="connsiteY35-72" fmla="*/ 9401 h 10000"/>
              <a:gd name="connsiteX36-73" fmla="*/ 1409 w 10000"/>
              <a:gd name="connsiteY36-74" fmla="*/ 9401 h 10000"/>
              <a:gd name="connsiteX37-75" fmla="*/ 1409 w 10000"/>
              <a:gd name="connsiteY37-76" fmla="*/ 5693 h 10000"/>
              <a:gd name="connsiteX38-77" fmla="*/ 1555 w 10000"/>
              <a:gd name="connsiteY38-78" fmla="*/ 5693 h 10000"/>
              <a:gd name="connsiteX39-79" fmla="*/ 1555 w 10000"/>
              <a:gd name="connsiteY39-80" fmla="*/ 9401 h 10000"/>
              <a:gd name="connsiteX40-81" fmla="*/ 1607 w 10000"/>
              <a:gd name="connsiteY40-82" fmla="*/ 9401 h 10000"/>
              <a:gd name="connsiteX41-83" fmla="*/ 1607 w 10000"/>
              <a:gd name="connsiteY41-84" fmla="*/ 6929 h 10000"/>
              <a:gd name="connsiteX42-85" fmla="*/ 1981 w 10000"/>
              <a:gd name="connsiteY42-86" fmla="*/ 6929 h 10000"/>
              <a:gd name="connsiteX43-87" fmla="*/ 1981 w 10000"/>
              <a:gd name="connsiteY43-88" fmla="*/ 9401 h 10000"/>
              <a:gd name="connsiteX44-89" fmla="*/ 2005 w 10000"/>
              <a:gd name="connsiteY44-90" fmla="*/ 9401 h 10000"/>
              <a:gd name="connsiteX45-91" fmla="*/ 2005 w 10000"/>
              <a:gd name="connsiteY45-92" fmla="*/ 8427 h 10000"/>
              <a:gd name="connsiteX46-93" fmla="*/ 2028 w 10000"/>
              <a:gd name="connsiteY46-94" fmla="*/ 8427 h 10000"/>
              <a:gd name="connsiteX47-95" fmla="*/ 2028 w 10000"/>
              <a:gd name="connsiteY47-96" fmla="*/ 8015 h 10000"/>
              <a:gd name="connsiteX48-97" fmla="*/ 2198 w 10000"/>
              <a:gd name="connsiteY48-98" fmla="*/ 8015 h 10000"/>
              <a:gd name="connsiteX49-99" fmla="*/ 2198 w 10000"/>
              <a:gd name="connsiteY49-100" fmla="*/ 5506 h 10000"/>
              <a:gd name="connsiteX50-101" fmla="*/ 2379 w 10000"/>
              <a:gd name="connsiteY50-102" fmla="*/ 5506 h 10000"/>
              <a:gd name="connsiteX51-103" fmla="*/ 2379 w 10000"/>
              <a:gd name="connsiteY51-104" fmla="*/ 8015 h 10000"/>
              <a:gd name="connsiteX52-105" fmla="*/ 2390 w 10000"/>
              <a:gd name="connsiteY52-106" fmla="*/ 8390 h 10000"/>
              <a:gd name="connsiteX53-107" fmla="*/ 2472 w 10000"/>
              <a:gd name="connsiteY53-108" fmla="*/ 8390 h 10000"/>
              <a:gd name="connsiteX54-109" fmla="*/ 2472 w 10000"/>
              <a:gd name="connsiteY54-110" fmla="*/ 9438 h 10000"/>
              <a:gd name="connsiteX55-111" fmla="*/ 2519 w 10000"/>
              <a:gd name="connsiteY55-112" fmla="*/ 9438 h 10000"/>
              <a:gd name="connsiteX56-113" fmla="*/ 2519 w 10000"/>
              <a:gd name="connsiteY56-114" fmla="*/ 3970 h 10000"/>
              <a:gd name="connsiteX57-115" fmla="*/ 2554 w 10000"/>
              <a:gd name="connsiteY57-116" fmla="*/ 3970 h 10000"/>
              <a:gd name="connsiteX58-117" fmla="*/ 2554 w 10000"/>
              <a:gd name="connsiteY58-118" fmla="*/ 2734 h 10000"/>
              <a:gd name="connsiteX59-119" fmla="*/ 2613 w 10000"/>
              <a:gd name="connsiteY59-120" fmla="*/ 2734 h 10000"/>
              <a:gd name="connsiteX60-121" fmla="*/ 2613 w 10000"/>
              <a:gd name="connsiteY60-122" fmla="*/ 2210 h 10000"/>
              <a:gd name="connsiteX61-123" fmla="*/ 2624 w 10000"/>
              <a:gd name="connsiteY61-124" fmla="*/ 2210 h 10000"/>
              <a:gd name="connsiteX62-125" fmla="*/ 2624 w 10000"/>
              <a:gd name="connsiteY62-126" fmla="*/ 1610 h 10000"/>
              <a:gd name="connsiteX63-127" fmla="*/ 2642 w 10000"/>
              <a:gd name="connsiteY63-128" fmla="*/ 1610 h 10000"/>
              <a:gd name="connsiteX64-129" fmla="*/ 2642 w 10000"/>
              <a:gd name="connsiteY64-130" fmla="*/ 0 h 10000"/>
              <a:gd name="connsiteX65-131" fmla="*/ 2648 w 10000"/>
              <a:gd name="connsiteY65-132" fmla="*/ 0 h 10000"/>
              <a:gd name="connsiteX66-133" fmla="*/ 2648 w 10000"/>
              <a:gd name="connsiteY66-134" fmla="*/ 1610 h 10000"/>
              <a:gd name="connsiteX67-135" fmla="*/ 2683 w 10000"/>
              <a:gd name="connsiteY67-136" fmla="*/ 1610 h 10000"/>
              <a:gd name="connsiteX68-137" fmla="*/ 2683 w 10000"/>
              <a:gd name="connsiteY68-138" fmla="*/ 2210 h 10000"/>
              <a:gd name="connsiteX69-139" fmla="*/ 2712 w 10000"/>
              <a:gd name="connsiteY69-140" fmla="*/ 2210 h 10000"/>
              <a:gd name="connsiteX70-141" fmla="*/ 2712 w 10000"/>
              <a:gd name="connsiteY70-142" fmla="*/ 2734 h 10000"/>
              <a:gd name="connsiteX71-143" fmla="*/ 2759 w 10000"/>
              <a:gd name="connsiteY71-144" fmla="*/ 2734 h 10000"/>
              <a:gd name="connsiteX72-145" fmla="*/ 2759 w 10000"/>
              <a:gd name="connsiteY72-146" fmla="*/ 3970 h 10000"/>
              <a:gd name="connsiteX73-147" fmla="*/ 2788 w 10000"/>
              <a:gd name="connsiteY73-148" fmla="*/ 3970 h 10000"/>
              <a:gd name="connsiteX74-149" fmla="*/ 2788 w 10000"/>
              <a:gd name="connsiteY74-150" fmla="*/ 9438 h 10000"/>
              <a:gd name="connsiteX75-151" fmla="*/ 2817 w 10000"/>
              <a:gd name="connsiteY75-152" fmla="*/ 9438 h 10000"/>
              <a:gd name="connsiteX76-153" fmla="*/ 2817 w 10000"/>
              <a:gd name="connsiteY76-154" fmla="*/ 5056 h 10000"/>
              <a:gd name="connsiteX77-155" fmla="*/ 3045 w 10000"/>
              <a:gd name="connsiteY77-156" fmla="*/ 5056 h 10000"/>
              <a:gd name="connsiteX78-157" fmla="*/ 3045 w 10000"/>
              <a:gd name="connsiteY78-158" fmla="*/ 9438 h 10000"/>
              <a:gd name="connsiteX79-159" fmla="*/ 3080 w 10000"/>
              <a:gd name="connsiteY79-160" fmla="*/ 9438 h 10000"/>
              <a:gd name="connsiteX80-161" fmla="*/ 3080 w 10000"/>
              <a:gd name="connsiteY80-162" fmla="*/ 8390 h 10000"/>
              <a:gd name="connsiteX81-163" fmla="*/ 3378 w 10000"/>
              <a:gd name="connsiteY81-164" fmla="*/ 8390 h 10000"/>
              <a:gd name="connsiteX82-165" fmla="*/ 3378 w 10000"/>
              <a:gd name="connsiteY82-166" fmla="*/ 9401 h 10000"/>
              <a:gd name="connsiteX83-167" fmla="*/ 3396 w 10000"/>
              <a:gd name="connsiteY83-168" fmla="*/ 9401 h 10000"/>
              <a:gd name="connsiteX84-169" fmla="*/ 3396 w 10000"/>
              <a:gd name="connsiteY84-170" fmla="*/ 6330 h 10000"/>
              <a:gd name="connsiteX85-171" fmla="*/ 3513 w 10000"/>
              <a:gd name="connsiteY85-172" fmla="*/ 6330 h 10000"/>
              <a:gd name="connsiteX86-173" fmla="*/ 3513 w 10000"/>
              <a:gd name="connsiteY86-174" fmla="*/ 9401 h 10000"/>
              <a:gd name="connsiteX87-175" fmla="*/ 3583 w 10000"/>
              <a:gd name="connsiteY87-176" fmla="*/ 9401 h 10000"/>
              <a:gd name="connsiteX88-177" fmla="*/ 3583 w 10000"/>
              <a:gd name="connsiteY88-178" fmla="*/ 5506 h 10000"/>
              <a:gd name="connsiteX89-179" fmla="*/ 3600 w 10000"/>
              <a:gd name="connsiteY89-180" fmla="*/ 5506 h 10000"/>
              <a:gd name="connsiteX90-181" fmla="*/ 3600 w 10000"/>
              <a:gd name="connsiteY90-182" fmla="*/ 5431 h 10000"/>
              <a:gd name="connsiteX91-183" fmla="*/ 3612 w 10000"/>
              <a:gd name="connsiteY91-184" fmla="*/ 5431 h 10000"/>
              <a:gd name="connsiteX92-185" fmla="*/ 3612 w 10000"/>
              <a:gd name="connsiteY92-186" fmla="*/ 5318 h 10000"/>
              <a:gd name="connsiteX93-187" fmla="*/ 3629 w 10000"/>
              <a:gd name="connsiteY93-188" fmla="*/ 5318 h 10000"/>
              <a:gd name="connsiteX94-189" fmla="*/ 3629 w 10000"/>
              <a:gd name="connsiteY94-190" fmla="*/ 5243 h 10000"/>
              <a:gd name="connsiteX95-191" fmla="*/ 3641 w 10000"/>
              <a:gd name="connsiteY95-192" fmla="*/ 5243 h 10000"/>
              <a:gd name="connsiteX96-193" fmla="*/ 3641 w 10000"/>
              <a:gd name="connsiteY96-194" fmla="*/ 5131 h 10000"/>
              <a:gd name="connsiteX97-195" fmla="*/ 3665 w 10000"/>
              <a:gd name="connsiteY97-196" fmla="*/ 5131 h 10000"/>
              <a:gd name="connsiteX98-197" fmla="*/ 3665 w 10000"/>
              <a:gd name="connsiteY98-198" fmla="*/ 5056 h 10000"/>
              <a:gd name="connsiteX99-199" fmla="*/ 3676 w 10000"/>
              <a:gd name="connsiteY99-200" fmla="*/ 5056 h 10000"/>
              <a:gd name="connsiteX100-201" fmla="*/ 3682 w 10000"/>
              <a:gd name="connsiteY100-202" fmla="*/ 4944 h 10000"/>
              <a:gd name="connsiteX101-203" fmla="*/ 3700 w 10000"/>
              <a:gd name="connsiteY101-204" fmla="*/ 4869 h 10000"/>
              <a:gd name="connsiteX102-205" fmla="*/ 3705 w 10000"/>
              <a:gd name="connsiteY102-206" fmla="*/ 4794 h 10000"/>
              <a:gd name="connsiteX103-207" fmla="*/ 3700 w 10000"/>
              <a:gd name="connsiteY103-208" fmla="*/ 4719 h 10000"/>
              <a:gd name="connsiteX104-209" fmla="*/ 3729 w 10000"/>
              <a:gd name="connsiteY104-210" fmla="*/ 4719 h 10000"/>
              <a:gd name="connsiteX105-211" fmla="*/ 3746 w 10000"/>
              <a:gd name="connsiteY105-212" fmla="*/ 4719 h 10000"/>
              <a:gd name="connsiteX106-213" fmla="*/ 3746 w 10000"/>
              <a:gd name="connsiteY106-214" fmla="*/ 9401 h 10000"/>
              <a:gd name="connsiteX107-215" fmla="*/ 3787 w 10000"/>
              <a:gd name="connsiteY107-216" fmla="*/ 9401 h 10000"/>
              <a:gd name="connsiteX108-217" fmla="*/ 3787 w 10000"/>
              <a:gd name="connsiteY108-218" fmla="*/ 3371 h 10000"/>
              <a:gd name="connsiteX109-219" fmla="*/ 4004 w 10000"/>
              <a:gd name="connsiteY109-220" fmla="*/ 3371 h 10000"/>
              <a:gd name="connsiteX110-221" fmla="*/ 4004 w 10000"/>
              <a:gd name="connsiteY110-222" fmla="*/ 9401 h 10000"/>
              <a:gd name="connsiteX111-223" fmla="*/ 4079 w 10000"/>
              <a:gd name="connsiteY111-224" fmla="*/ 9401 h 10000"/>
              <a:gd name="connsiteX112-225" fmla="*/ 4079 w 10000"/>
              <a:gd name="connsiteY112-226" fmla="*/ 6180 h 10000"/>
              <a:gd name="connsiteX113-227" fmla="*/ 4109 w 10000"/>
              <a:gd name="connsiteY113-228" fmla="*/ 6180 h 10000"/>
              <a:gd name="connsiteX114-229" fmla="*/ 4109 w 10000"/>
              <a:gd name="connsiteY114-230" fmla="*/ 4944 h 10000"/>
              <a:gd name="connsiteX115-231" fmla="*/ 4278 w 10000"/>
              <a:gd name="connsiteY115-232" fmla="*/ 4944 h 10000"/>
              <a:gd name="connsiteX116-233" fmla="*/ 4278 w 10000"/>
              <a:gd name="connsiteY116-234" fmla="*/ 6142 h 10000"/>
              <a:gd name="connsiteX117-235" fmla="*/ 4307 w 10000"/>
              <a:gd name="connsiteY117-236" fmla="*/ 6142 h 10000"/>
              <a:gd name="connsiteX118-237" fmla="*/ 4307 w 10000"/>
              <a:gd name="connsiteY118-238" fmla="*/ 5243 h 10000"/>
              <a:gd name="connsiteX119-239" fmla="*/ 4348 w 10000"/>
              <a:gd name="connsiteY119-240" fmla="*/ 5243 h 10000"/>
              <a:gd name="connsiteX120-241" fmla="*/ 4348 w 10000"/>
              <a:gd name="connsiteY120-242" fmla="*/ 6180 h 10000"/>
              <a:gd name="connsiteX121-243" fmla="*/ 4366 w 10000"/>
              <a:gd name="connsiteY121-244" fmla="*/ 6180 h 10000"/>
              <a:gd name="connsiteX122-245" fmla="*/ 4366 w 10000"/>
              <a:gd name="connsiteY122-246" fmla="*/ 9438 h 10000"/>
              <a:gd name="connsiteX123-247" fmla="*/ 4424 w 10000"/>
              <a:gd name="connsiteY123-248" fmla="*/ 9438 h 10000"/>
              <a:gd name="connsiteX124-249" fmla="*/ 4424 w 10000"/>
              <a:gd name="connsiteY124-250" fmla="*/ 9700 h 10000"/>
              <a:gd name="connsiteX125-251" fmla="*/ 4442 w 10000"/>
              <a:gd name="connsiteY125-252" fmla="*/ 9700 h 10000"/>
              <a:gd name="connsiteX126-253" fmla="*/ 4442 w 10000"/>
              <a:gd name="connsiteY126-254" fmla="*/ 6442 h 10000"/>
              <a:gd name="connsiteX127-255" fmla="*/ 4454 w 10000"/>
              <a:gd name="connsiteY127-256" fmla="*/ 6442 h 10000"/>
              <a:gd name="connsiteX128-257" fmla="*/ 4454 w 10000"/>
              <a:gd name="connsiteY128-258" fmla="*/ 6517 h 10000"/>
              <a:gd name="connsiteX129-259" fmla="*/ 4465 w 10000"/>
              <a:gd name="connsiteY129-260" fmla="*/ 6517 h 10000"/>
              <a:gd name="connsiteX130-261" fmla="*/ 4465 w 10000"/>
              <a:gd name="connsiteY130-262" fmla="*/ 6629 h 10000"/>
              <a:gd name="connsiteX131-263" fmla="*/ 4483 w 10000"/>
              <a:gd name="connsiteY131-264" fmla="*/ 6629 h 10000"/>
              <a:gd name="connsiteX132-265" fmla="*/ 4483 w 10000"/>
              <a:gd name="connsiteY132-266" fmla="*/ 6742 h 10000"/>
              <a:gd name="connsiteX133-267" fmla="*/ 4494 w 10000"/>
              <a:gd name="connsiteY133-268" fmla="*/ 6742 h 10000"/>
              <a:gd name="connsiteX134-269" fmla="*/ 4494 w 10000"/>
              <a:gd name="connsiteY134-270" fmla="*/ 6816 h 10000"/>
              <a:gd name="connsiteX135-271" fmla="*/ 4512 w 10000"/>
              <a:gd name="connsiteY135-272" fmla="*/ 6816 h 10000"/>
              <a:gd name="connsiteX136-273" fmla="*/ 4512 w 10000"/>
              <a:gd name="connsiteY136-274" fmla="*/ 6929 h 10000"/>
              <a:gd name="connsiteX137-275" fmla="*/ 4524 w 10000"/>
              <a:gd name="connsiteY137-276" fmla="*/ 6929 h 10000"/>
              <a:gd name="connsiteX138-277" fmla="*/ 4524 w 10000"/>
              <a:gd name="connsiteY138-278" fmla="*/ 7004 h 10000"/>
              <a:gd name="connsiteX139-279" fmla="*/ 4524 w 10000"/>
              <a:gd name="connsiteY139-280" fmla="*/ 5880 h 10000"/>
              <a:gd name="connsiteX140-281" fmla="*/ 4699 w 10000"/>
              <a:gd name="connsiteY140-282" fmla="*/ 5880 h 10000"/>
              <a:gd name="connsiteX141-283" fmla="*/ 4699 w 10000"/>
              <a:gd name="connsiteY141-284" fmla="*/ 7566 h 10000"/>
              <a:gd name="connsiteX142-285" fmla="*/ 4763 w 10000"/>
              <a:gd name="connsiteY142-286" fmla="*/ 7566 h 10000"/>
              <a:gd name="connsiteX143-287" fmla="*/ 4763 w 10000"/>
              <a:gd name="connsiteY143-288" fmla="*/ 7491 h 10000"/>
              <a:gd name="connsiteX144-289" fmla="*/ 4804 w 10000"/>
              <a:gd name="connsiteY144-290" fmla="*/ 7491 h 10000"/>
              <a:gd name="connsiteX145-291" fmla="*/ 4804 w 10000"/>
              <a:gd name="connsiteY145-292" fmla="*/ 7004 h 10000"/>
              <a:gd name="connsiteX146-293" fmla="*/ 4816 w 10000"/>
              <a:gd name="connsiteY146-294" fmla="*/ 7004 h 10000"/>
              <a:gd name="connsiteX147-295" fmla="*/ 4816 w 10000"/>
              <a:gd name="connsiteY147-296" fmla="*/ 7453 h 10000"/>
              <a:gd name="connsiteX148-297" fmla="*/ 4904 w 10000"/>
              <a:gd name="connsiteY148-298" fmla="*/ 7453 h 10000"/>
              <a:gd name="connsiteX149-299" fmla="*/ 4904 w 10000"/>
              <a:gd name="connsiteY149-300" fmla="*/ 7004 h 10000"/>
              <a:gd name="connsiteX150-301" fmla="*/ 4915 w 10000"/>
              <a:gd name="connsiteY150-302" fmla="*/ 7004 h 10000"/>
              <a:gd name="connsiteX151-303" fmla="*/ 4915 w 10000"/>
              <a:gd name="connsiteY151-304" fmla="*/ 7453 h 10000"/>
              <a:gd name="connsiteX152-305" fmla="*/ 4950 w 10000"/>
              <a:gd name="connsiteY152-306" fmla="*/ 7453 h 10000"/>
              <a:gd name="connsiteX153-307" fmla="*/ 4950 w 10000"/>
              <a:gd name="connsiteY153-308" fmla="*/ 7940 h 10000"/>
              <a:gd name="connsiteX154-309" fmla="*/ 5073 w 10000"/>
              <a:gd name="connsiteY154-310" fmla="*/ 7940 h 10000"/>
              <a:gd name="connsiteX155-311" fmla="*/ 5073 w 10000"/>
              <a:gd name="connsiteY155-312" fmla="*/ 7828 h 10000"/>
              <a:gd name="connsiteX156-313" fmla="*/ 5091 w 10000"/>
              <a:gd name="connsiteY156-314" fmla="*/ 7828 h 10000"/>
              <a:gd name="connsiteX157-315" fmla="*/ 5091 w 10000"/>
              <a:gd name="connsiteY157-316" fmla="*/ 7753 h 10000"/>
              <a:gd name="connsiteX158-317" fmla="*/ 5108 w 10000"/>
              <a:gd name="connsiteY158-318" fmla="*/ 7753 h 10000"/>
              <a:gd name="connsiteX159-319" fmla="*/ 5108 w 10000"/>
              <a:gd name="connsiteY159-320" fmla="*/ 7640 h 10000"/>
              <a:gd name="connsiteX160-321" fmla="*/ 5126 w 10000"/>
              <a:gd name="connsiteY160-322" fmla="*/ 7640 h 10000"/>
              <a:gd name="connsiteX161-323" fmla="*/ 5126 w 10000"/>
              <a:gd name="connsiteY161-324" fmla="*/ 7566 h 10000"/>
              <a:gd name="connsiteX162-325" fmla="*/ 5137 w 10000"/>
              <a:gd name="connsiteY162-326" fmla="*/ 7566 h 10000"/>
              <a:gd name="connsiteX163-327" fmla="*/ 5137 w 10000"/>
              <a:gd name="connsiteY163-328" fmla="*/ 7453 h 10000"/>
              <a:gd name="connsiteX164-329" fmla="*/ 5149 w 10000"/>
              <a:gd name="connsiteY164-330" fmla="*/ 7453 h 10000"/>
              <a:gd name="connsiteX165-331" fmla="*/ 5149 w 10000"/>
              <a:gd name="connsiteY165-332" fmla="*/ 7378 h 10000"/>
              <a:gd name="connsiteX166-333" fmla="*/ 5167 w 10000"/>
              <a:gd name="connsiteY166-334" fmla="*/ 7378 h 10000"/>
              <a:gd name="connsiteX167-335" fmla="*/ 5167 w 10000"/>
              <a:gd name="connsiteY167-336" fmla="*/ 8839 h 10000"/>
              <a:gd name="connsiteX168-337" fmla="*/ 5196 w 10000"/>
              <a:gd name="connsiteY168-338" fmla="*/ 8839 h 10000"/>
              <a:gd name="connsiteX169-339" fmla="*/ 5196 w 10000"/>
              <a:gd name="connsiteY169-340" fmla="*/ 8015 h 10000"/>
              <a:gd name="connsiteX170-341" fmla="*/ 5786 w 10000"/>
              <a:gd name="connsiteY170-342" fmla="*/ 8015 h 10000"/>
              <a:gd name="connsiteX171-343" fmla="*/ 5786 w 10000"/>
              <a:gd name="connsiteY171-344" fmla="*/ 9513 h 10000"/>
              <a:gd name="connsiteX172-345" fmla="*/ 5827 w 10000"/>
              <a:gd name="connsiteY172-346" fmla="*/ 9513 h 10000"/>
              <a:gd name="connsiteX173-347" fmla="*/ 5827 w 10000"/>
              <a:gd name="connsiteY173-348" fmla="*/ 9775 h 10000"/>
              <a:gd name="connsiteX174-349" fmla="*/ 5850 w 10000"/>
              <a:gd name="connsiteY174-350" fmla="*/ 9775 h 10000"/>
              <a:gd name="connsiteX175-351" fmla="*/ 5850 w 10000"/>
              <a:gd name="connsiteY175-352" fmla="*/ 5805 h 10000"/>
              <a:gd name="connsiteX176-353" fmla="*/ 5991 w 10000"/>
              <a:gd name="connsiteY176-354" fmla="*/ 5805 h 10000"/>
              <a:gd name="connsiteX177-355" fmla="*/ 5991 w 10000"/>
              <a:gd name="connsiteY177-356" fmla="*/ 9513 h 10000"/>
              <a:gd name="connsiteX178-357" fmla="*/ 6043 w 10000"/>
              <a:gd name="connsiteY178-358" fmla="*/ 9513 h 10000"/>
              <a:gd name="connsiteX179-359" fmla="*/ 6043 w 10000"/>
              <a:gd name="connsiteY179-360" fmla="*/ 9775 h 10000"/>
              <a:gd name="connsiteX180-361" fmla="*/ 6067 w 10000"/>
              <a:gd name="connsiteY180-362" fmla="*/ 9775 h 10000"/>
              <a:gd name="connsiteX181-363" fmla="*/ 6067 w 10000"/>
              <a:gd name="connsiteY181-364" fmla="*/ 7041 h 10000"/>
              <a:gd name="connsiteX182-365" fmla="*/ 6423 w 10000"/>
              <a:gd name="connsiteY182-366" fmla="*/ 7041 h 10000"/>
              <a:gd name="connsiteX183-367" fmla="*/ 6423 w 10000"/>
              <a:gd name="connsiteY183-368" fmla="*/ 9476 h 10000"/>
              <a:gd name="connsiteX184-369" fmla="*/ 6447 w 10000"/>
              <a:gd name="connsiteY184-370" fmla="*/ 9476 h 10000"/>
              <a:gd name="connsiteX185-371" fmla="*/ 6447 w 10000"/>
              <a:gd name="connsiteY185-372" fmla="*/ 9963 h 10000"/>
              <a:gd name="connsiteX186-373" fmla="*/ 6458 w 10000"/>
              <a:gd name="connsiteY186-374" fmla="*/ 9963 h 10000"/>
              <a:gd name="connsiteX187-375" fmla="*/ 6458 w 10000"/>
              <a:gd name="connsiteY187-376" fmla="*/ 8502 h 10000"/>
              <a:gd name="connsiteX188-377" fmla="*/ 6476 w 10000"/>
              <a:gd name="connsiteY188-378" fmla="*/ 8502 h 10000"/>
              <a:gd name="connsiteX189-379" fmla="*/ 6476 w 10000"/>
              <a:gd name="connsiteY189-380" fmla="*/ 8127 h 10000"/>
              <a:gd name="connsiteX190-381" fmla="*/ 6639 w 10000"/>
              <a:gd name="connsiteY190-382" fmla="*/ 8127 h 10000"/>
              <a:gd name="connsiteX191-383" fmla="*/ 6639 w 10000"/>
              <a:gd name="connsiteY191-384" fmla="*/ 5618 h 10000"/>
              <a:gd name="connsiteX192-385" fmla="*/ 6815 w 10000"/>
              <a:gd name="connsiteY192-386" fmla="*/ 5618 h 10000"/>
              <a:gd name="connsiteX193-387" fmla="*/ 6815 w 10000"/>
              <a:gd name="connsiteY193-388" fmla="*/ 8090 h 10000"/>
              <a:gd name="connsiteX194-389" fmla="*/ 6826 w 10000"/>
              <a:gd name="connsiteY194-390" fmla="*/ 8090 h 10000"/>
              <a:gd name="connsiteX195-391" fmla="*/ 6826 w 10000"/>
              <a:gd name="connsiteY195-392" fmla="*/ 8464 h 10000"/>
              <a:gd name="connsiteX196-393" fmla="*/ 6937 w 10000"/>
              <a:gd name="connsiteY196-394" fmla="*/ 8464 h 10000"/>
              <a:gd name="connsiteX197-395" fmla="*/ 6937 w 10000"/>
              <a:gd name="connsiteY197-396" fmla="*/ 9551 h 10000"/>
              <a:gd name="connsiteX198-397" fmla="*/ 6961 w 10000"/>
              <a:gd name="connsiteY198-398" fmla="*/ 9551 h 10000"/>
              <a:gd name="connsiteX199-399" fmla="*/ 6953 w 10000"/>
              <a:gd name="connsiteY199-400" fmla="*/ 535 h 10000"/>
              <a:gd name="connsiteX200-401" fmla="*/ 7224 w 10000"/>
              <a:gd name="connsiteY200-402" fmla="*/ 486 h 10000"/>
              <a:gd name="connsiteX201-403" fmla="*/ 7224 w 10000"/>
              <a:gd name="connsiteY201-404" fmla="*/ 9513 h 10000"/>
              <a:gd name="connsiteX202-405" fmla="*/ 7265 w 10000"/>
              <a:gd name="connsiteY202-406" fmla="*/ 9513 h 10000"/>
              <a:gd name="connsiteX203-407" fmla="*/ 7265 w 10000"/>
              <a:gd name="connsiteY203-408" fmla="*/ 5019 h 10000"/>
              <a:gd name="connsiteX204-409" fmla="*/ 7475 w 10000"/>
              <a:gd name="connsiteY204-410" fmla="*/ 5019 h 10000"/>
              <a:gd name="connsiteX205-411" fmla="*/ 7475 w 10000"/>
              <a:gd name="connsiteY205-412" fmla="*/ 9513 h 10000"/>
              <a:gd name="connsiteX206-413" fmla="*/ 7516 w 10000"/>
              <a:gd name="connsiteY206-414" fmla="*/ 9513 h 10000"/>
              <a:gd name="connsiteX207-415" fmla="*/ 7516 w 10000"/>
              <a:gd name="connsiteY207-416" fmla="*/ 8464 h 10000"/>
              <a:gd name="connsiteX208-417" fmla="*/ 7802 w 10000"/>
              <a:gd name="connsiteY208-418" fmla="*/ 8464 h 10000"/>
              <a:gd name="connsiteX209-419" fmla="*/ 7802 w 10000"/>
              <a:gd name="connsiteY209-420" fmla="*/ 9513 h 10000"/>
              <a:gd name="connsiteX210-421" fmla="*/ 7843 w 10000"/>
              <a:gd name="connsiteY210-422" fmla="*/ 9513 h 10000"/>
              <a:gd name="connsiteX211-423" fmla="*/ 7843 w 10000"/>
              <a:gd name="connsiteY211-424" fmla="*/ 6330 h 10000"/>
              <a:gd name="connsiteX212-425" fmla="*/ 7972 w 10000"/>
              <a:gd name="connsiteY212-426" fmla="*/ 6330 h 10000"/>
              <a:gd name="connsiteX213-427" fmla="*/ 7972 w 10000"/>
              <a:gd name="connsiteY213-428" fmla="*/ 9513 h 10000"/>
              <a:gd name="connsiteX214-429" fmla="*/ 8013 w 10000"/>
              <a:gd name="connsiteY214-430" fmla="*/ 9513 h 10000"/>
              <a:gd name="connsiteX215-431" fmla="*/ 8013 w 10000"/>
              <a:gd name="connsiteY215-432" fmla="*/ 5655 h 10000"/>
              <a:gd name="connsiteX216-433" fmla="*/ 8036 w 10000"/>
              <a:gd name="connsiteY216-434" fmla="*/ 5618 h 10000"/>
              <a:gd name="connsiteX217-435" fmla="*/ 8036 w 10000"/>
              <a:gd name="connsiteY217-436" fmla="*/ 5506 h 10000"/>
              <a:gd name="connsiteX218-437" fmla="*/ 8054 w 10000"/>
              <a:gd name="connsiteY218-438" fmla="*/ 5506 h 10000"/>
              <a:gd name="connsiteX219-439" fmla="*/ 8054 w 10000"/>
              <a:gd name="connsiteY219-440" fmla="*/ 5393 h 10000"/>
              <a:gd name="connsiteX220-441" fmla="*/ 8077 w 10000"/>
              <a:gd name="connsiteY220-442" fmla="*/ 5393 h 10000"/>
              <a:gd name="connsiteX221-443" fmla="*/ 8077 w 10000"/>
              <a:gd name="connsiteY221-444" fmla="*/ 5318 h 10000"/>
              <a:gd name="connsiteX222-445" fmla="*/ 8101 w 10000"/>
              <a:gd name="connsiteY222-446" fmla="*/ 5318 h 10000"/>
              <a:gd name="connsiteX223-447" fmla="*/ 8101 w 10000"/>
              <a:gd name="connsiteY223-448" fmla="*/ 5206 h 10000"/>
              <a:gd name="connsiteX224-449" fmla="*/ 8118 w 10000"/>
              <a:gd name="connsiteY224-450" fmla="*/ 5206 h 10000"/>
              <a:gd name="connsiteX225-451" fmla="*/ 8124 w 10000"/>
              <a:gd name="connsiteY225-452" fmla="*/ 5056 h 10000"/>
              <a:gd name="connsiteX226-453" fmla="*/ 8141 w 10000"/>
              <a:gd name="connsiteY226-454" fmla="*/ 5056 h 10000"/>
              <a:gd name="connsiteX227-455" fmla="*/ 8141 w 10000"/>
              <a:gd name="connsiteY227-456" fmla="*/ 4944 h 10000"/>
              <a:gd name="connsiteX228-457" fmla="*/ 8165 w 10000"/>
              <a:gd name="connsiteY228-458" fmla="*/ 4944 h 10000"/>
              <a:gd name="connsiteX229-459" fmla="*/ 8177 w 10000"/>
              <a:gd name="connsiteY229-460" fmla="*/ 4869 h 10000"/>
              <a:gd name="connsiteX230-461" fmla="*/ 8200 w 10000"/>
              <a:gd name="connsiteY230-462" fmla="*/ 4831 h 10000"/>
              <a:gd name="connsiteX231-463" fmla="*/ 8200 w 10000"/>
              <a:gd name="connsiteY231-464" fmla="*/ 9513 h 10000"/>
              <a:gd name="connsiteX232-465" fmla="*/ 8212 w 10000"/>
              <a:gd name="connsiteY232-466" fmla="*/ 9513 h 10000"/>
              <a:gd name="connsiteX233-467" fmla="*/ 8212 w 10000"/>
              <a:gd name="connsiteY233-468" fmla="*/ 9963 h 10000"/>
              <a:gd name="connsiteX234-469" fmla="*/ 8229 w 10000"/>
              <a:gd name="connsiteY234-470" fmla="*/ 9963 h 10000"/>
              <a:gd name="connsiteX235-471" fmla="*/ 8229 w 10000"/>
              <a:gd name="connsiteY235-472" fmla="*/ 3408 h 10000"/>
              <a:gd name="connsiteX236-473" fmla="*/ 8457 w 10000"/>
              <a:gd name="connsiteY236-474" fmla="*/ 3408 h 10000"/>
              <a:gd name="connsiteX237-475" fmla="*/ 8457 w 10000"/>
              <a:gd name="connsiteY237-476" fmla="*/ 9513 h 10000"/>
              <a:gd name="connsiteX238-477" fmla="*/ 8498 w 10000"/>
              <a:gd name="connsiteY238-478" fmla="*/ 9513 h 10000"/>
              <a:gd name="connsiteX239-479" fmla="*/ 8498 w 10000"/>
              <a:gd name="connsiteY239-480" fmla="*/ 9963 h 10000"/>
              <a:gd name="connsiteX240-481" fmla="*/ 8515 w 10000"/>
              <a:gd name="connsiteY240-482" fmla="*/ 10000 h 10000"/>
              <a:gd name="connsiteX241-483" fmla="*/ 8515 w 10000"/>
              <a:gd name="connsiteY241-484" fmla="*/ 6255 h 10000"/>
              <a:gd name="connsiteX242-485" fmla="*/ 8539 w 10000"/>
              <a:gd name="connsiteY242-486" fmla="*/ 6255 h 10000"/>
              <a:gd name="connsiteX243-487" fmla="*/ 8539 w 10000"/>
              <a:gd name="connsiteY243-488" fmla="*/ 4981 h 10000"/>
              <a:gd name="connsiteX244-489" fmla="*/ 8714 w 10000"/>
              <a:gd name="connsiteY244-490" fmla="*/ 4981 h 10000"/>
              <a:gd name="connsiteX245-491" fmla="*/ 8714 w 10000"/>
              <a:gd name="connsiteY245-492" fmla="*/ 6292 h 10000"/>
              <a:gd name="connsiteX246-493" fmla="*/ 8761 w 10000"/>
              <a:gd name="connsiteY246-494" fmla="*/ 6292 h 10000"/>
              <a:gd name="connsiteX247-495" fmla="*/ 8761 w 10000"/>
              <a:gd name="connsiteY247-496" fmla="*/ 5356 h 10000"/>
              <a:gd name="connsiteX248-497" fmla="*/ 8802 w 10000"/>
              <a:gd name="connsiteY248-498" fmla="*/ 5356 h 10000"/>
              <a:gd name="connsiteX249-499" fmla="*/ 8802 w 10000"/>
              <a:gd name="connsiteY249-500" fmla="*/ 9476 h 10000"/>
              <a:gd name="connsiteX250-501" fmla="*/ 8843 w 10000"/>
              <a:gd name="connsiteY250-502" fmla="*/ 9476 h 10000"/>
              <a:gd name="connsiteX251-503" fmla="*/ 8901 w 10000"/>
              <a:gd name="connsiteY251-504" fmla="*/ 9850 h 10000"/>
              <a:gd name="connsiteX252-505" fmla="*/ 8901 w 10000"/>
              <a:gd name="connsiteY252-506" fmla="*/ 6629 h 10000"/>
              <a:gd name="connsiteX253-507" fmla="*/ 8983 w 10000"/>
              <a:gd name="connsiteY253-508" fmla="*/ 7566 h 10000"/>
              <a:gd name="connsiteX254-509" fmla="*/ 8983 w 10000"/>
              <a:gd name="connsiteY254-510" fmla="*/ 9588 h 10000"/>
              <a:gd name="connsiteX255-511" fmla="*/ 9071 w 10000"/>
              <a:gd name="connsiteY255-512" fmla="*/ 9588 h 10000"/>
              <a:gd name="connsiteX256-513" fmla="*/ 9071 w 10000"/>
              <a:gd name="connsiteY256-514" fmla="*/ 7566 h 10000"/>
              <a:gd name="connsiteX257-515" fmla="*/ 9182 w 10000"/>
              <a:gd name="connsiteY257-516" fmla="*/ 7566 h 10000"/>
              <a:gd name="connsiteX258-517" fmla="*/ 9182 w 10000"/>
              <a:gd name="connsiteY258-518" fmla="*/ 5993 h 10000"/>
              <a:gd name="connsiteX259-519" fmla="*/ 9199 w 10000"/>
              <a:gd name="connsiteY259-520" fmla="*/ 5993 h 10000"/>
              <a:gd name="connsiteX260-521" fmla="*/ 9199 w 10000"/>
              <a:gd name="connsiteY260-522" fmla="*/ 5281 h 10000"/>
              <a:gd name="connsiteX261-523" fmla="*/ 9281 w 10000"/>
              <a:gd name="connsiteY261-524" fmla="*/ 5281 h 10000"/>
              <a:gd name="connsiteX262-525" fmla="*/ 9281 w 10000"/>
              <a:gd name="connsiteY262-526" fmla="*/ 5918 h 10000"/>
              <a:gd name="connsiteX263-527" fmla="*/ 9299 w 10000"/>
              <a:gd name="connsiteY263-528" fmla="*/ 6067 h 10000"/>
              <a:gd name="connsiteX264-529" fmla="*/ 9299 w 10000"/>
              <a:gd name="connsiteY264-530" fmla="*/ 8989 h 10000"/>
              <a:gd name="connsiteX265-531" fmla="*/ 9357 w 10000"/>
              <a:gd name="connsiteY265-532" fmla="*/ 8989 h 10000"/>
              <a:gd name="connsiteX266-533" fmla="*/ 9357 w 10000"/>
              <a:gd name="connsiteY266-534" fmla="*/ 8015 h 10000"/>
              <a:gd name="connsiteX267-535" fmla="*/ 9532 w 10000"/>
              <a:gd name="connsiteY267-536" fmla="*/ 8015 h 10000"/>
              <a:gd name="connsiteX268-537" fmla="*/ 9532 w 10000"/>
              <a:gd name="connsiteY268-538" fmla="*/ 8951 h 10000"/>
              <a:gd name="connsiteX269-539" fmla="*/ 9661 w 10000"/>
              <a:gd name="connsiteY269-540" fmla="*/ 8951 h 10000"/>
              <a:gd name="connsiteX270-541" fmla="*/ 9661 w 10000"/>
              <a:gd name="connsiteY270-542" fmla="*/ 9476 h 10000"/>
              <a:gd name="connsiteX271-543" fmla="*/ 9708 w 10000"/>
              <a:gd name="connsiteY271-544" fmla="*/ 9476 h 10000"/>
              <a:gd name="connsiteX272-545" fmla="*/ 9708 w 10000"/>
              <a:gd name="connsiteY272-546" fmla="*/ 9738 h 10000"/>
              <a:gd name="connsiteX273-547" fmla="*/ 9719 w 10000"/>
              <a:gd name="connsiteY273-548" fmla="*/ 9738 h 10000"/>
              <a:gd name="connsiteX274-549" fmla="*/ 9719 w 10000"/>
              <a:gd name="connsiteY274-550" fmla="*/ 8202 h 10000"/>
              <a:gd name="connsiteX275-551" fmla="*/ 9825 w 10000"/>
              <a:gd name="connsiteY275-552" fmla="*/ 8202 h 10000"/>
              <a:gd name="connsiteX276-553" fmla="*/ 9825 w 10000"/>
              <a:gd name="connsiteY276-554" fmla="*/ 9813 h 10000"/>
              <a:gd name="connsiteX277-555" fmla="*/ 10000 w 10000"/>
              <a:gd name="connsiteY277-556" fmla="*/ 9813 h 10000"/>
              <a:gd name="connsiteX0-557" fmla="*/ 0 w 10000"/>
              <a:gd name="connsiteY0-558" fmla="*/ 10000 h 10000"/>
              <a:gd name="connsiteX1-559" fmla="*/ 0 w 10000"/>
              <a:gd name="connsiteY1-560" fmla="*/ 9438 h 10000"/>
              <a:gd name="connsiteX2-561" fmla="*/ 76 w 10000"/>
              <a:gd name="connsiteY2-562" fmla="*/ 9438 h 10000"/>
              <a:gd name="connsiteX3-563" fmla="*/ 76 w 10000"/>
              <a:gd name="connsiteY3-564" fmla="*/ 5805 h 10000"/>
              <a:gd name="connsiteX4-565" fmla="*/ 263 w 10000"/>
              <a:gd name="connsiteY4-566" fmla="*/ 5805 h 10000"/>
              <a:gd name="connsiteX5-567" fmla="*/ 263 w 10000"/>
              <a:gd name="connsiteY5-568" fmla="*/ 9401 h 10000"/>
              <a:gd name="connsiteX6-569" fmla="*/ 321 w 10000"/>
              <a:gd name="connsiteY6-570" fmla="*/ 9401 h 10000"/>
              <a:gd name="connsiteX7-571" fmla="*/ 321 w 10000"/>
              <a:gd name="connsiteY7-572" fmla="*/ 7378 h 10000"/>
              <a:gd name="connsiteX8-573" fmla="*/ 362 w 10000"/>
              <a:gd name="connsiteY8-574" fmla="*/ 7378 h 10000"/>
              <a:gd name="connsiteX9-575" fmla="*/ 362 w 10000"/>
              <a:gd name="connsiteY9-576" fmla="*/ 7004 h 10000"/>
              <a:gd name="connsiteX10-577" fmla="*/ 374 w 10000"/>
              <a:gd name="connsiteY10-578" fmla="*/ 7004 h 10000"/>
              <a:gd name="connsiteX11-579" fmla="*/ 374 w 10000"/>
              <a:gd name="connsiteY11-580" fmla="*/ 7378 h 10000"/>
              <a:gd name="connsiteX12-581" fmla="*/ 468 w 10000"/>
              <a:gd name="connsiteY12-582" fmla="*/ 7378 h 10000"/>
              <a:gd name="connsiteX13-583" fmla="*/ 468 w 10000"/>
              <a:gd name="connsiteY13-584" fmla="*/ 6929 h 10000"/>
              <a:gd name="connsiteX14-585" fmla="*/ 479 w 10000"/>
              <a:gd name="connsiteY14-586" fmla="*/ 6929 h 10000"/>
              <a:gd name="connsiteX15-587" fmla="*/ 479 w 10000"/>
              <a:gd name="connsiteY15-588" fmla="*/ 7378 h 10000"/>
              <a:gd name="connsiteX16-589" fmla="*/ 508 w 10000"/>
              <a:gd name="connsiteY16-590" fmla="*/ 7378 h 10000"/>
              <a:gd name="connsiteX17-591" fmla="*/ 508 w 10000"/>
              <a:gd name="connsiteY17-592" fmla="*/ 9401 h 10000"/>
              <a:gd name="connsiteX18-593" fmla="*/ 637 w 10000"/>
              <a:gd name="connsiteY18-594" fmla="*/ 9401 h 10000"/>
              <a:gd name="connsiteX19-595" fmla="*/ 637 w 10000"/>
              <a:gd name="connsiteY19-596" fmla="*/ 7940 h 10000"/>
              <a:gd name="connsiteX20-597" fmla="*/ 655 w 10000"/>
              <a:gd name="connsiteY20-598" fmla="*/ 7940 h 10000"/>
              <a:gd name="connsiteX21-599" fmla="*/ 655 w 10000"/>
              <a:gd name="connsiteY21-600" fmla="*/ 7865 h 10000"/>
              <a:gd name="connsiteX22-601" fmla="*/ 672 w 10000"/>
              <a:gd name="connsiteY22-602" fmla="*/ 7865 h 10000"/>
              <a:gd name="connsiteX23-603" fmla="*/ 672 w 10000"/>
              <a:gd name="connsiteY23-604" fmla="*/ 7715 h 10000"/>
              <a:gd name="connsiteX24-605" fmla="*/ 684 w 10000"/>
              <a:gd name="connsiteY24-606" fmla="*/ 7715 h 10000"/>
              <a:gd name="connsiteX25-607" fmla="*/ 684 w 10000"/>
              <a:gd name="connsiteY25-608" fmla="*/ 7566 h 10000"/>
              <a:gd name="connsiteX26-609" fmla="*/ 695 w 10000"/>
              <a:gd name="connsiteY26-610" fmla="*/ 7566 h 10000"/>
              <a:gd name="connsiteX27-611" fmla="*/ 695 w 10000"/>
              <a:gd name="connsiteY27-612" fmla="*/ 7491 h 10000"/>
              <a:gd name="connsiteX28-613" fmla="*/ 707 w 10000"/>
              <a:gd name="connsiteY28-614" fmla="*/ 7491 h 10000"/>
              <a:gd name="connsiteX29-615" fmla="*/ 707 w 10000"/>
              <a:gd name="connsiteY29-616" fmla="*/ 7191 h 10000"/>
              <a:gd name="connsiteX30-617" fmla="*/ 731 w 10000"/>
              <a:gd name="connsiteY30-618" fmla="*/ 7191 h 10000"/>
              <a:gd name="connsiteX31-619" fmla="*/ 731 w 10000"/>
              <a:gd name="connsiteY31-620" fmla="*/ 9438 h 10000"/>
              <a:gd name="connsiteX32-621" fmla="*/ 742 w 10000"/>
              <a:gd name="connsiteY32-622" fmla="*/ 9438 h 10000"/>
              <a:gd name="connsiteX33-623" fmla="*/ 742 w 10000"/>
              <a:gd name="connsiteY33-624" fmla="*/ 7940 h 10000"/>
              <a:gd name="connsiteX34-625" fmla="*/ 1350 w 10000"/>
              <a:gd name="connsiteY34-626" fmla="*/ 7940 h 10000"/>
              <a:gd name="connsiteX35-627" fmla="*/ 1350 w 10000"/>
              <a:gd name="connsiteY35-628" fmla="*/ 9401 h 10000"/>
              <a:gd name="connsiteX36-629" fmla="*/ 1409 w 10000"/>
              <a:gd name="connsiteY36-630" fmla="*/ 9401 h 10000"/>
              <a:gd name="connsiteX37-631" fmla="*/ 1409 w 10000"/>
              <a:gd name="connsiteY37-632" fmla="*/ 5693 h 10000"/>
              <a:gd name="connsiteX38-633" fmla="*/ 1555 w 10000"/>
              <a:gd name="connsiteY38-634" fmla="*/ 5693 h 10000"/>
              <a:gd name="connsiteX39-635" fmla="*/ 1555 w 10000"/>
              <a:gd name="connsiteY39-636" fmla="*/ 9401 h 10000"/>
              <a:gd name="connsiteX40-637" fmla="*/ 1607 w 10000"/>
              <a:gd name="connsiteY40-638" fmla="*/ 9401 h 10000"/>
              <a:gd name="connsiteX41-639" fmla="*/ 1607 w 10000"/>
              <a:gd name="connsiteY41-640" fmla="*/ 6929 h 10000"/>
              <a:gd name="connsiteX42-641" fmla="*/ 1981 w 10000"/>
              <a:gd name="connsiteY42-642" fmla="*/ 6929 h 10000"/>
              <a:gd name="connsiteX43-643" fmla="*/ 1981 w 10000"/>
              <a:gd name="connsiteY43-644" fmla="*/ 9401 h 10000"/>
              <a:gd name="connsiteX44-645" fmla="*/ 2005 w 10000"/>
              <a:gd name="connsiteY44-646" fmla="*/ 9401 h 10000"/>
              <a:gd name="connsiteX45-647" fmla="*/ 2005 w 10000"/>
              <a:gd name="connsiteY45-648" fmla="*/ 8427 h 10000"/>
              <a:gd name="connsiteX46-649" fmla="*/ 2028 w 10000"/>
              <a:gd name="connsiteY46-650" fmla="*/ 8427 h 10000"/>
              <a:gd name="connsiteX47-651" fmla="*/ 2028 w 10000"/>
              <a:gd name="connsiteY47-652" fmla="*/ 8015 h 10000"/>
              <a:gd name="connsiteX48-653" fmla="*/ 2198 w 10000"/>
              <a:gd name="connsiteY48-654" fmla="*/ 8015 h 10000"/>
              <a:gd name="connsiteX49-655" fmla="*/ 2198 w 10000"/>
              <a:gd name="connsiteY49-656" fmla="*/ 5506 h 10000"/>
              <a:gd name="connsiteX50-657" fmla="*/ 2379 w 10000"/>
              <a:gd name="connsiteY50-658" fmla="*/ 5506 h 10000"/>
              <a:gd name="connsiteX51-659" fmla="*/ 2379 w 10000"/>
              <a:gd name="connsiteY51-660" fmla="*/ 8015 h 10000"/>
              <a:gd name="connsiteX52-661" fmla="*/ 2390 w 10000"/>
              <a:gd name="connsiteY52-662" fmla="*/ 8390 h 10000"/>
              <a:gd name="connsiteX53-663" fmla="*/ 2472 w 10000"/>
              <a:gd name="connsiteY53-664" fmla="*/ 8390 h 10000"/>
              <a:gd name="connsiteX54-665" fmla="*/ 2472 w 10000"/>
              <a:gd name="connsiteY54-666" fmla="*/ 9438 h 10000"/>
              <a:gd name="connsiteX55-667" fmla="*/ 2519 w 10000"/>
              <a:gd name="connsiteY55-668" fmla="*/ 9438 h 10000"/>
              <a:gd name="connsiteX56-669" fmla="*/ 2519 w 10000"/>
              <a:gd name="connsiteY56-670" fmla="*/ 3970 h 10000"/>
              <a:gd name="connsiteX57-671" fmla="*/ 2554 w 10000"/>
              <a:gd name="connsiteY57-672" fmla="*/ 3970 h 10000"/>
              <a:gd name="connsiteX58-673" fmla="*/ 2554 w 10000"/>
              <a:gd name="connsiteY58-674" fmla="*/ 2734 h 10000"/>
              <a:gd name="connsiteX59-675" fmla="*/ 2613 w 10000"/>
              <a:gd name="connsiteY59-676" fmla="*/ 2734 h 10000"/>
              <a:gd name="connsiteX60-677" fmla="*/ 2613 w 10000"/>
              <a:gd name="connsiteY60-678" fmla="*/ 2210 h 10000"/>
              <a:gd name="connsiteX61-679" fmla="*/ 2624 w 10000"/>
              <a:gd name="connsiteY61-680" fmla="*/ 2210 h 10000"/>
              <a:gd name="connsiteX62-681" fmla="*/ 2624 w 10000"/>
              <a:gd name="connsiteY62-682" fmla="*/ 1610 h 10000"/>
              <a:gd name="connsiteX63-683" fmla="*/ 2642 w 10000"/>
              <a:gd name="connsiteY63-684" fmla="*/ 1610 h 10000"/>
              <a:gd name="connsiteX64-685" fmla="*/ 2642 w 10000"/>
              <a:gd name="connsiteY64-686" fmla="*/ 0 h 10000"/>
              <a:gd name="connsiteX65-687" fmla="*/ 2648 w 10000"/>
              <a:gd name="connsiteY65-688" fmla="*/ 0 h 10000"/>
              <a:gd name="connsiteX66-689" fmla="*/ 2648 w 10000"/>
              <a:gd name="connsiteY66-690" fmla="*/ 1610 h 10000"/>
              <a:gd name="connsiteX67-691" fmla="*/ 2683 w 10000"/>
              <a:gd name="connsiteY67-692" fmla="*/ 1610 h 10000"/>
              <a:gd name="connsiteX68-693" fmla="*/ 2683 w 10000"/>
              <a:gd name="connsiteY68-694" fmla="*/ 2210 h 10000"/>
              <a:gd name="connsiteX69-695" fmla="*/ 2712 w 10000"/>
              <a:gd name="connsiteY69-696" fmla="*/ 2210 h 10000"/>
              <a:gd name="connsiteX70-697" fmla="*/ 2712 w 10000"/>
              <a:gd name="connsiteY70-698" fmla="*/ 2734 h 10000"/>
              <a:gd name="connsiteX71-699" fmla="*/ 2759 w 10000"/>
              <a:gd name="connsiteY71-700" fmla="*/ 2734 h 10000"/>
              <a:gd name="connsiteX72-701" fmla="*/ 2759 w 10000"/>
              <a:gd name="connsiteY72-702" fmla="*/ 3970 h 10000"/>
              <a:gd name="connsiteX73-703" fmla="*/ 2788 w 10000"/>
              <a:gd name="connsiteY73-704" fmla="*/ 3970 h 10000"/>
              <a:gd name="connsiteX74-705" fmla="*/ 2788 w 10000"/>
              <a:gd name="connsiteY74-706" fmla="*/ 9438 h 10000"/>
              <a:gd name="connsiteX75-707" fmla="*/ 2817 w 10000"/>
              <a:gd name="connsiteY75-708" fmla="*/ 9438 h 10000"/>
              <a:gd name="connsiteX76-709" fmla="*/ 2817 w 10000"/>
              <a:gd name="connsiteY76-710" fmla="*/ 5056 h 10000"/>
              <a:gd name="connsiteX77-711" fmla="*/ 3045 w 10000"/>
              <a:gd name="connsiteY77-712" fmla="*/ 5056 h 10000"/>
              <a:gd name="connsiteX78-713" fmla="*/ 3045 w 10000"/>
              <a:gd name="connsiteY78-714" fmla="*/ 9438 h 10000"/>
              <a:gd name="connsiteX79-715" fmla="*/ 3080 w 10000"/>
              <a:gd name="connsiteY79-716" fmla="*/ 9438 h 10000"/>
              <a:gd name="connsiteX80-717" fmla="*/ 3080 w 10000"/>
              <a:gd name="connsiteY80-718" fmla="*/ 8390 h 10000"/>
              <a:gd name="connsiteX81-719" fmla="*/ 3378 w 10000"/>
              <a:gd name="connsiteY81-720" fmla="*/ 8390 h 10000"/>
              <a:gd name="connsiteX82-721" fmla="*/ 3378 w 10000"/>
              <a:gd name="connsiteY82-722" fmla="*/ 9401 h 10000"/>
              <a:gd name="connsiteX83-723" fmla="*/ 3396 w 10000"/>
              <a:gd name="connsiteY83-724" fmla="*/ 9401 h 10000"/>
              <a:gd name="connsiteX84-725" fmla="*/ 3396 w 10000"/>
              <a:gd name="connsiteY84-726" fmla="*/ 6330 h 10000"/>
              <a:gd name="connsiteX85-727" fmla="*/ 3513 w 10000"/>
              <a:gd name="connsiteY85-728" fmla="*/ 6330 h 10000"/>
              <a:gd name="connsiteX86-729" fmla="*/ 3513 w 10000"/>
              <a:gd name="connsiteY86-730" fmla="*/ 9401 h 10000"/>
              <a:gd name="connsiteX87-731" fmla="*/ 3583 w 10000"/>
              <a:gd name="connsiteY87-732" fmla="*/ 9401 h 10000"/>
              <a:gd name="connsiteX88-733" fmla="*/ 3583 w 10000"/>
              <a:gd name="connsiteY88-734" fmla="*/ 5506 h 10000"/>
              <a:gd name="connsiteX89-735" fmla="*/ 3600 w 10000"/>
              <a:gd name="connsiteY89-736" fmla="*/ 5506 h 10000"/>
              <a:gd name="connsiteX90-737" fmla="*/ 3600 w 10000"/>
              <a:gd name="connsiteY90-738" fmla="*/ 5431 h 10000"/>
              <a:gd name="connsiteX91-739" fmla="*/ 3612 w 10000"/>
              <a:gd name="connsiteY91-740" fmla="*/ 5431 h 10000"/>
              <a:gd name="connsiteX92-741" fmla="*/ 3612 w 10000"/>
              <a:gd name="connsiteY92-742" fmla="*/ 5318 h 10000"/>
              <a:gd name="connsiteX93-743" fmla="*/ 3629 w 10000"/>
              <a:gd name="connsiteY93-744" fmla="*/ 5318 h 10000"/>
              <a:gd name="connsiteX94-745" fmla="*/ 3629 w 10000"/>
              <a:gd name="connsiteY94-746" fmla="*/ 5243 h 10000"/>
              <a:gd name="connsiteX95-747" fmla="*/ 3641 w 10000"/>
              <a:gd name="connsiteY95-748" fmla="*/ 5243 h 10000"/>
              <a:gd name="connsiteX96-749" fmla="*/ 3641 w 10000"/>
              <a:gd name="connsiteY96-750" fmla="*/ 5131 h 10000"/>
              <a:gd name="connsiteX97-751" fmla="*/ 3665 w 10000"/>
              <a:gd name="connsiteY97-752" fmla="*/ 5131 h 10000"/>
              <a:gd name="connsiteX98-753" fmla="*/ 3665 w 10000"/>
              <a:gd name="connsiteY98-754" fmla="*/ 5056 h 10000"/>
              <a:gd name="connsiteX99-755" fmla="*/ 3676 w 10000"/>
              <a:gd name="connsiteY99-756" fmla="*/ 5056 h 10000"/>
              <a:gd name="connsiteX100-757" fmla="*/ 3682 w 10000"/>
              <a:gd name="connsiteY100-758" fmla="*/ 4944 h 10000"/>
              <a:gd name="connsiteX101-759" fmla="*/ 3700 w 10000"/>
              <a:gd name="connsiteY101-760" fmla="*/ 4869 h 10000"/>
              <a:gd name="connsiteX102-761" fmla="*/ 3705 w 10000"/>
              <a:gd name="connsiteY102-762" fmla="*/ 4794 h 10000"/>
              <a:gd name="connsiteX103-763" fmla="*/ 3700 w 10000"/>
              <a:gd name="connsiteY103-764" fmla="*/ 4719 h 10000"/>
              <a:gd name="connsiteX104-765" fmla="*/ 3729 w 10000"/>
              <a:gd name="connsiteY104-766" fmla="*/ 4719 h 10000"/>
              <a:gd name="connsiteX105-767" fmla="*/ 3746 w 10000"/>
              <a:gd name="connsiteY105-768" fmla="*/ 4719 h 10000"/>
              <a:gd name="connsiteX106-769" fmla="*/ 3746 w 10000"/>
              <a:gd name="connsiteY106-770" fmla="*/ 9401 h 10000"/>
              <a:gd name="connsiteX107-771" fmla="*/ 3787 w 10000"/>
              <a:gd name="connsiteY107-772" fmla="*/ 9401 h 10000"/>
              <a:gd name="connsiteX108-773" fmla="*/ 3787 w 10000"/>
              <a:gd name="connsiteY108-774" fmla="*/ 3371 h 10000"/>
              <a:gd name="connsiteX109-775" fmla="*/ 4004 w 10000"/>
              <a:gd name="connsiteY109-776" fmla="*/ 3371 h 10000"/>
              <a:gd name="connsiteX110-777" fmla="*/ 4004 w 10000"/>
              <a:gd name="connsiteY110-778" fmla="*/ 9401 h 10000"/>
              <a:gd name="connsiteX111-779" fmla="*/ 4079 w 10000"/>
              <a:gd name="connsiteY111-780" fmla="*/ 9401 h 10000"/>
              <a:gd name="connsiteX112-781" fmla="*/ 4079 w 10000"/>
              <a:gd name="connsiteY112-782" fmla="*/ 6180 h 10000"/>
              <a:gd name="connsiteX113-783" fmla="*/ 4109 w 10000"/>
              <a:gd name="connsiteY113-784" fmla="*/ 6180 h 10000"/>
              <a:gd name="connsiteX114-785" fmla="*/ 4109 w 10000"/>
              <a:gd name="connsiteY114-786" fmla="*/ 4944 h 10000"/>
              <a:gd name="connsiteX115-787" fmla="*/ 4278 w 10000"/>
              <a:gd name="connsiteY115-788" fmla="*/ 4944 h 10000"/>
              <a:gd name="connsiteX116-789" fmla="*/ 4278 w 10000"/>
              <a:gd name="connsiteY116-790" fmla="*/ 6142 h 10000"/>
              <a:gd name="connsiteX117-791" fmla="*/ 4307 w 10000"/>
              <a:gd name="connsiteY117-792" fmla="*/ 6142 h 10000"/>
              <a:gd name="connsiteX118-793" fmla="*/ 4307 w 10000"/>
              <a:gd name="connsiteY118-794" fmla="*/ 5243 h 10000"/>
              <a:gd name="connsiteX119-795" fmla="*/ 4348 w 10000"/>
              <a:gd name="connsiteY119-796" fmla="*/ 5243 h 10000"/>
              <a:gd name="connsiteX120-797" fmla="*/ 4348 w 10000"/>
              <a:gd name="connsiteY120-798" fmla="*/ 6180 h 10000"/>
              <a:gd name="connsiteX121-799" fmla="*/ 4366 w 10000"/>
              <a:gd name="connsiteY121-800" fmla="*/ 6180 h 10000"/>
              <a:gd name="connsiteX122-801" fmla="*/ 4366 w 10000"/>
              <a:gd name="connsiteY122-802" fmla="*/ 9438 h 10000"/>
              <a:gd name="connsiteX123-803" fmla="*/ 4424 w 10000"/>
              <a:gd name="connsiteY123-804" fmla="*/ 9438 h 10000"/>
              <a:gd name="connsiteX124-805" fmla="*/ 4424 w 10000"/>
              <a:gd name="connsiteY124-806" fmla="*/ 9700 h 10000"/>
              <a:gd name="connsiteX125-807" fmla="*/ 4442 w 10000"/>
              <a:gd name="connsiteY125-808" fmla="*/ 9700 h 10000"/>
              <a:gd name="connsiteX126-809" fmla="*/ 4442 w 10000"/>
              <a:gd name="connsiteY126-810" fmla="*/ 6442 h 10000"/>
              <a:gd name="connsiteX127-811" fmla="*/ 4454 w 10000"/>
              <a:gd name="connsiteY127-812" fmla="*/ 6442 h 10000"/>
              <a:gd name="connsiteX128-813" fmla="*/ 4454 w 10000"/>
              <a:gd name="connsiteY128-814" fmla="*/ 6517 h 10000"/>
              <a:gd name="connsiteX129-815" fmla="*/ 4465 w 10000"/>
              <a:gd name="connsiteY129-816" fmla="*/ 6517 h 10000"/>
              <a:gd name="connsiteX130-817" fmla="*/ 4465 w 10000"/>
              <a:gd name="connsiteY130-818" fmla="*/ 6629 h 10000"/>
              <a:gd name="connsiteX131-819" fmla="*/ 4483 w 10000"/>
              <a:gd name="connsiteY131-820" fmla="*/ 6629 h 10000"/>
              <a:gd name="connsiteX132-821" fmla="*/ 4483 w 10000"/>
              <a:gd name="connsiteY132-822" fmla="*/ 6742 h 10000"/>
              <a:gd name="connsiteX133-823" fmla="*/ 4494 w 10000"/>
              <a:gd name="connsiteY133-824" fmla="*/ 6742 h 10000"/>
              <a:gd name="connsiteX134-825" fmla="*/ 4494 w 10000"/>
              <a:gd name="connsiteY134-826" fmla="*/ 6816 h 10000"/>
              <a:gd name="connsiteX135-827" fmla="*/ 4512 w 10000"/>
              <a:gd name="connsiteY135-828" fmla="*/ 6816 h 10000"/>
              <a:gd name="connsiteX136-829" fmla="*/ 4512 w 10000"/>
              <a:gd name="connsiteY136-830" fmla="*/ 6929 h 10000"/>
              <a:gd name="connsiteX137-831" fmla="*/ 4524 w 10000"/>
              <a:gd name="connsiteY137-832" fmla="*/ 6929 h 10000"/>
              <a:gd name="connsiteX138-833" fmla="*/ 4524 w 10000"/>
              <a:gd name="connsiteY138-834" fmla="*/ 7004 h 10000"/>
              <a:gd name="connsiteX139-835" fmla="*/ 4524 w 10000"/>
              <a:gd name="connsiteY139-836" fmla="*/ 5880 h 10000"/>
              <a:gd name="connsiteX140-837" fmla="*/ 4699 w 10000"/>
              <a:gd name="connsiteY140-838" fmla="*/ 5880 h 10000"/>
              <a:gd name="connsiteX141-839" fmla="*/ 4699 w 10000"/>
              <a:gd name="connsiteY141-840" fmla="*/ 7566 h 10000"/>
              <a:gd name="connsiteX142-841" fmla="*/ 4763 w 10000"/>
              <a:gd name="connsiteY142-842" fmla="*/ 7566 h 10000"/>
              <a:gd name="connsiteX143-843" fmla="*/ 4763 w 10000"/>
              <a:gd name="connsiteY143-844" fmla="*/ 7491 h 10000"/>
              <a:gd name="connsiteX144-845" fmla="*/ 4804 w 10000"/>
              <a:gd name="connsiteY144-846" fmla="*/ 7491 h 10000"/>
              <a:gd name="connsiteX145-847" fmla="*/ 4804 w 10000"/>
              <a:gd name="connsiteY145-848" fmla="*/ 7004 h 10000"/>
              <a:gd name="connsiteX146-849" fmla="*/ 4816 w 10000"/>
              <a:gd name="connsiteY146-850" fmla="*/ 7004 h 10000"/>
              <a:gd name="connsiteX147-851" fmla="*/ 4816 w 10000"/>
              <a:gd name="connsiteY147-852" fmla="*/ 7453 h 10000"/>
              <a:gd name="connsiteX148-853" fmla="*/ 4904 w 10000"/>
              <a:gd name="connsiteY148-854" fmla="*/ 7453 h 10000"/>
              <a:gd name="connsiteX149-855" fmla="*/ 4904 w 10000"/>
              <a:gd name="connsiteY149-856" fmla="*/ 7004 h 10000"/>
              <a:gd name="connsiteX150-857" fmla="*/ 4915 w 10000"/>
              <a:gd name="connsiteY150-858" fmla="*/ 7004 h 10000"/>
              <a:gd name="connsiteX151-859" fmla="*/ 4915 w 10000"/>
              <a:gd name="connsiteY151-860" fmla="*/ 7453 h 10000"/>
              <a:gd name="connsiteX152-861" fmla="*/ 4950 w 10000"/>
              <a:gd name="connsiteY152-862" fmla="*/ 7453 h 10000"/>
              <a:gd name="connsiteX153-863" fmla="*/ 4950 w 10000"/>
              <a:gd name="connsiteY153-864" fmla="*/ 7940 h 10000"/>
              <a:gd name="connsiteX154-865" fmla="*/ 5073 w 10000"/>
              <a:gd name="connsiteY154-866" fmla="*/ 7940 h 10000"/>
              <a:gd name="connsiteX155-867" fmla="*/ 5073 w 10000"/>
              <a:gd name="connsiteY155-868" fmla="*/ 7828 h 10000"/>
              <a:gd name="connsiteX156-869" fmla="*/ 5091 w 10000"/>
              <a:gd name="connsiteY156-870" fmla="*/ 7828 h 10000"/>
              <a:gd name="connsiteX157-871" fmla="*/ 5091 w 10000"/>
              <a:gd name="connsiteY157-872" fmla="*/ 7753 h 10000"/>
              <a:gd name="connsiteX158-873" fmla="*/ 5108 w 10000"/>
              <a:gd name="connsiteY158-874" fmla="*/ 7753 h 10000"/>
              <a:gd name="connsiteX159-875" fmla="*/ 5108 w 10000"/>
              <a:gd name="connsiteY159-876" fmla="*/ 7640 h 10000"/>
              <a:gd name="connsiteX160-877" fmla="*/ 5126 w 10000"/>
              <a:gd name="connsiteY160-878" fmla="*/ 7640 h 10000"/>
              <a:gd name="connsiteX161-879" fmla="*/ 5126 w 10000"/>
              <a:gd name="connsiteY161-880" fmla="*/ 7566 h 10000"/>
              <a:gd name="connsiteX162-881" fmla="*/ 5137 w 10000"/>
              <a:gd name="connsiteY162-882" fmla="*/ 7566 h 10000"/>
              <a:gd name="connsiteX163-883" fmla="*/ 5137 w 10000"/>
              <a:gd name="connsiteY163-884" fmla="*/ 7453 h 10000"/>
              <a:gd name="connsiteX164-885" fmla="*/ 5149 w 10000"/>
              <a:gd name="connsiteY164-886" fmla="*/ 7453 h 10000"/>
              <a:gd name="connsiteX165-887" fmla="*/ 5149 w 10000"/>
              <a:gd name="connsiteY165-888" fmla="*/ 7378 h 10000"/>
              <a:gd name="connsiteX166-889" fmla="*/ 5167 w 10000"/>
              <a:gd name="connsiteY166-890" fmla="*/ 7378 h 10000"/>
              <a:gd name="connsiteX167-891" fmla="*/ 5167 w 10000"/>
              <a:gd name="connsiteY167-892" fmla="*/ 8839 h 10000"/>
              <a:gd name="connsiteX168-893" fmla="*/ 5196 w 10000"/>
              <a:gd name="connsiteY168-894" fmla="*/ 8839 h 10000"/>
              <a:gd name="connsiteX169-895" fmla="*/ 5196 w 10000"/>
              <a:gd name="connsiteY169-896" fmla="*/ 8015 h 10000"/>
              <a:gd name="connsiteX170-897" fmla="*/ 5786 w 10000"/>
              <a:gd name="connsiteY170-898" fmla="*/ 8015 h 10000"/>
              <a:gd name="connsiteX171-899" fmla="*/ 5786 w 10000"/>
              <a:gd name="connsiteY171-900" fmla="*/ 9513 h 10000"/>
              <a:gd name="connsiteX172-901" fmla="*/ 5827 w 10000"/>
              <a:gd name="connsiteY172-902" fmla="*/ 9513 h 10000"/>
              <a:gd name="connsiteX173-903" fmla="*/ 5827 w 10000"/>
              <a:gd name="connsiteY173-904" fmla="*/ 9775 h 10000"/>
              <a:gd name="connsiteX174-905" fmla="*/ 5850 w 10000"/>
              <a:gd name="connsiteY174-906" fmla="*/ 9775 h 10000"/>
              <a:gd name="connsiteX175-907" fmla="*/ 5850 w 10000"/>
              <a:gd name="connsiteY175-908" fmla="*/ 5805 h 10000"/>
              <a:gd name="connsiteX176-909" fmla="*/ 5991 w 10000"/>
              <a:gd name="connsiteY176-910" fmla="*/ 5805 h 10000"/>
              <a:gd name="connsiteX177-911" fmla="*/ 5991 w 10000"/>
              <a:gd name="connsiteY177-912" fmla="*/ 9513 h 10000"/>
              <a:gd name="connsiteX178-913" fmla="*/ 6043 w 10000"/>
              <a:gd name="connsiteY178-914" fmla="*/ 9513 h 10000"/>
              <a:gd name="connsiteX179-915" fmla="*/ 6043 w 10000"/>
              <a:gd name="connsiteY179-916" fmla="*/ 9775 h 10000"/>
              <a:gd name="connsiteX180-917" fmla="*/ 6067 w 10000"/>
              <a:gd name="connsiteY180-918" fmla="*/ 9775 h 10000"/>
              <a:gd name="connsiteX181-919" fmla="*/ 6067 w 10000"/>
              <a:gd name="connsiteY181-920" fmla="*/ 7041 h 10000"/>
              <a:gd name="connsiteX182-921" fmla="*/ 6423 w 10000"/>
              <a:gd name="connsiteY182-922" fmla="*/ 7041 h 10000"/>
              <a:gd name="connsiteX183-923" fmla="*/ 6423 w 10000"/>
              <a:gd name="connsiteY183-924" fmla="*/ 9476 h 10000"/>
              <a:gd name="connsiteX184-925" fmla="*/ 6447 w 10000"/>
              <a:gd name="connsiteY184-926" fmla="*/ 9476 h 10000"/>
              <a:gd name="connsiteX185-927" fmla="*/ 6447 w 10000"/>
              <a:gd name="connsiteY185-928" fmla="*/ 9963 h 10000"/>
              <a:gd name="connsiteX186-929" fmla="*/ 6458 w 10000"/>
              <a:gd name="connsiteY186-930" fmla="*/ 9963 h 10000"/>
              <a:gd name="connsiteX187-931" fmla="*/ 6458 w 10000"/>
              <a:gd name="connsiteY187-932" fmla="*/ 8502 h 10000"/>
              <a:gd name="connsiteX188-933" fmla="*/ 6476 w 10000"/>
              <a:gd name="connsiteY188-934" fmla="*/ 8502 h 10000"/>
              <a:gd name="connsiteX189-935" fmla="*/ 6476 w 10000"/>
              <a:gd name="connsiteY189-936" fmla="*/ 8127 h 10000"/>
              <a:gd name="connsiteX190-937" fmla="*/ 6639 w 10000"/>
              <a:gd name="connsiteY190-938" fmla="*/ 8127 h 10000"/>
              <a:gd name="connsiteX191-939" fmla="*/ 6639 w 10000"/>
              <a:gd name="connsiteY191-940" fmla="*/ 5618 h 10000"/>
              <a:gd name="connsiteX192-941" fmla="*/ 6815 w 10000"/>
              <a:gd name="connsiteY192-942" fmla="*/ 5618 h 10000"/>
              <a:gd name="connsiteX193-943" fmla="*/ 6815 w 10000"/>
              <a:gd name="connsiteY193-944" fmla="*/ 8090 h 10000"/>
              <a:gd name="connsiteX194-945" fmla="*/ 6826 w 10000"/>
              <a:gd name="connsiteY194-946" fmla="*/ 8090 h 10000"/>
              <a:gd name="connsiteX195-947" fmla="*/ 6826 w 10000"/>
              <a:gd name="connsiteY195-948" fmla="*/ 8464 h 10000"/>
              <a:gd name="connsiteX196-949" fmla="*/ 6937 w 10000"/>
              <a:gd name="connsiteY196-950" fmla="*/ 8464 h 10000"/>
              <a:gd name="connsiteX197-951" fmla="*/ 6937 w 10000"/>
              <a:gd name="connsiteY197-952" fmla="*/ 9551 h 10000"/>
              <a:gd name="connsiteX198-953" fmla="*/ 6961 w 10000"/>
              <a:gd name="connsiteY198-954" fmla="*/ 9551 h 10000"/>
              <a:gd name="connsiteX199-955" fmla="*/ 6953 w 10000"/>
              <a:gd name="connsiteY199-956" fmla="*/ 535 h 10000"/>
              <a:gd name="connsiteX200-957" fmla="*/ 7224 w 10000"/>
              <a:gd name="connsiteY200-958" fmla="*/ 486 h 10000"/>
              <a:gd name="connsiteX201-959" fmla="*/ 7224 w 10000"/>
              <a:gd name="connsiteY201-960" fmla="*/ 9513 h 10000"/>
              <a:gd name="connsiteX202-961" fmla="*/ 7265 w 10000"/>
              <a:gd name="connsiteY202-962" fmla="*/ 9513 h 10000"/>
              <a:gd name="connsiteX203-963" fmla="*/ 7265 w 10000"/>
              <a:gd name="connsiteY203-964" fmla="*/ 5019 h 10000"/>
              <a:gd name="connsiteX204-965" fmla="*/ 7475 w 10000"/>
              <a:gd name="connsiteY204-966" fmla="*/ 5019 h 10000"/>
              <a:gd name="connsiteX205-967" fmla="*/ 7475 w 10000"/>
              <a:gd name="connsiteY205-968" fmla="*/ 9513 h 10000"/>
              <a:gd name="connsiteX206-969" fmla="*/ 7516 w 10000"/>
              <a:gd name="connsiteY206-970" fmla="*/ 9513 h 10000"/>
              <a:gd name="connsiteX207-971" fmla="*/ 7516 w 10000"/>
              <a:gd name="connsiteY207-972" fmla="*/ 8464 h 10000"/>
              <a:gd name="connsiteX208-973" fmla="*/ 7802 w 10000"/>
              <a:gd name="connsiteY208-974" fmla="*/ 8464 h 10000"/>
              <a:gd name="connsiteX209-975" fmla="*/ 7802 w 10000"/>
              <a:gd name="connsiteY209-976" fmla="*/ 9513 h 10000"/>
              <a:gd name="connsiteX210-977" fmla="*/ 7843 w 10000"/>
              <a:gd name="connsiteY210-978" fmla="*/ 9513 h 10000"/>
              <a:gd name="connsiteX211-979" fmla="*/ 7843 w 10000"/>
              <a:gd name="connsiteY211-980" fmla="*/ 6330 h 10000"/>
              <a:gd name="connsiteX212-981" fmla="*/ 7972 w 10000"/>
              <a:gd name="connsiteY212-982" fmla="*/ 6330 h 10000"/>
              <a:gd name="connsiteX213-983" fmla="*/ 7972 w 10000"/>
              <a:gd name="connsiteY213-984" fmla="*/ 9513 h 10000"/>
              <a:gd name="connsiteX214-985" fmla="*/ 8013 w 10000"/>
              <a:gd name="connsiteY214-986" fmla="*/ 9513 h 10000"/>
              <a:gd name="connsiteX215-987" fmla="*/ 8013 w 10000"/>
              <a:gd name="connsiteY215-988" fmla="*/ 5655 h 10000"/>
              <a:gd name="connsiteX216-989" fmla="*/ 8036 w 10000"/>
              <a:gd name="connsiteY216-990" fmla="*/ 5618 h 10000"/>
              <a:gd name="connsiteX217-991" fmla="*/ 8036 w 10000"/>
              <a:gd name="connsiteY217-992" fmla="*/ 5506 h 10000"/>
              <a:gd name="connsiteX218-993" fmla="*/ 8054 w 10000"/>
              <a:gd name="connsiteY218-994" fmla="*/ 5506 h 10000"/>
              <a:gd name="connsiteX219-995" fmla="*/ 8054 w 10000"/>
              <a:gd name="connsiteY219-996" fmla="*/ 5393 h 10000"/>
              <a:gd name="connsiteX220-997" fmla="*/ 8077 w 10000"/>
              <a:gd name="connsiteY220-998" fmla="*/ 5393 h 10000"/>
              <a:gd name="connsiteX221-999" fmla="*/ 8077 w 10000"/>
              <a:gd name="connsiteY221-1000" fmla="*/ 5318 h 10000"/>
              <a:gd name="connsiteX222-1001" fmla="*/ 8101 w 10000"/>
              <a:gd name="connsiteY222-1002" fmla="*/ 5318 h 10000"/>
              <a:gd name="connsiteX223-1003" fmla="*/ 8101 w 10000"/>
              <a:gd name="connsiteY223-1004" fmla="*/ 5206 h 10000"/>
              <a:gd name="connsiteX224-1005" fmla="*/ 8118 w 10000"/>
              <a:gd name="connsiteY224-1006" fmla="*/ 5206 h 10000"/>
              <a:gd name="connsiteX225-1007" fmla="*/ 8124 w 10000"/>
              <a:gd name="connsiteY225-1008" fmla="*/ 5056 h 10000"/>
              <a:gd name="connsiteX226-1009" fmla="*/ 8141 w 10000"/>
              <a:gd name="connsiteY226-1010" fmla="*/ 5056 h 10000"/>
              <a:gd name="connsiteX227-1011" fmla="*/ 8141 w 10000"/>
              <a:gd name="connsiteY227-1012" fmla="*/ 4944 h 10000"/>
              <a:gd name="connsiteX228-1013" fmla="*/ 8165 w 10000"/>
              <a:gd name="connsiteY228-1014" fmla="*/ 4944 h 10000"/>
              <a:gd name="connsiteX229-1015" fmla="*/ 8177 w 10000"/>
              <a:gd name="connsiteY229-1016" fmla="*/ 4869 h 10000"/>
              <a:gd name="connsiteX230-1017" fmla="*/ 8200 w 10000"/>
              <a:gd name="connsiteY230-1018" fmla="*/ 4831 h 10000"/>
              <a:gd name="connsiteX231-1019" fmla="*/ 8200 w 10000"/>
              <a:gd name="connsiteY231-1020" fmla="*/ 9513 h 10000"/>
              <a:gd name="connsiteX232-1021" fmla="*/ 8212 w 10000"/>
              <a:gd name="connsiteY232-1022" fmla="*/ 9513 h 10000"/>
              <a:gd name="connsiteX233-1023" fmla="*/ 8212 w 10000"/>
              <a:gd name="connsiteY233-1024" fmla="*/ 9963 h 10000"/>
              <a:gd name="connsiteX234-1025" fmla="*/ 8229 w 10000"/>
              <a:gd name="connsiteY234-1026" fmla="*/ 9963 h 10000"/>
              <a:gd name="connsiteX235-1027" fmla="*/ 8229 w 10000"/>
              <a:gd name="connsiteY235-1028" fmla="*/ 3408 h 10000"/>
              <a:gd name="connsiteX236-1029" fmla="*/ 8457 w 10000"/>
              <a:gd name="connsiteY236-1030" fmla="*/ 3408 h 10000"/>
              <a:gd name="connsiteX237-1031" fmla="*/ 8457 w 10000"/>
              <a:gd name="connsiteY237-1032" fmla="*/ 9513 h 10000"/>
              <a:gd name="connsiteX238-1033" fmla="*/ 8498 w 10000"/>
              <a:gd name="connsiteY238-1034" fmla="*/ 9513 h 10000"/>
              <a:gd name="connsiteX239-1035" fmla="*/ 8498 w 10000"/>
              <a:gd name="connsiteY239-1036" fmla="*/ 9963 h 10000"/>
              <a:gd name="connsiteX240-1037" fmla="*/ 8515 w 10000"/>
              <a:gd name="connsiteY240-1038" fmla="*/ 10000 h 10000"/>
              <a:gd name="connsiteX241-1039" fmla="*/ 8515 w 10000"/>
              <a:gd name="connsiteY241-1040" fmla="*/ 6255 h 10000"/>
              <a:gd name="connsiteX242-1041" fmla="*/ 8539 w 10000"/>
              <a:gd name="connsiteY242-1042" fmla="*/ 6255 h 10000"/>
              <a:gd name="connsiteX243-1043" fmla="*/ 8539 w 10000"/>
              <a:gd name="connsiteY243-1044" fmla="*/ 4981 h 10000"/>
              <a:gd name="connsiteX244-1045" fmla="*/ 8714 w 10000"/>
              <a:gd name="connsiteY244-1046" fmla="*/ 4981 h 10000"/>
              <a:gd name="connsiteX245-1047" fmla="*/ 8714 w 10000"/>
              <a:gd name="connsiteY245-1048" fmla="*/ 6292 h 10000"/>
              <a:gd name="connsiteX246-1049" fmla="*/ 8761 w 10000"/>
              <a:gd name="connsiteY246-1050" fmla="*/ 6292 h 10000"/>
              <a:gd name="connsiteX247-1051" fmla="*/ 8761 w 10000"/>
              <a:gd name="connsiteY247-1052" fmla="*/ 5356 h 10000"/>
              <a:gd name="connsiteX248-1053" fmla="*/ 8802 w 10000"/>
              <a:gd name="connsiteY248-1054" fmla="*/ 5356 h 10000"/>
              <a:gd name="connsiteX249-1055" fmla="*/ 8802 w 10000"/>
              <a:gd name="connsiteY249-1056" fmla="*/ 9476 h 10000"/>
              <a:gd name="connsiteX250-1057" fmla="*/ 8843 w 10000"/>
              <a:gd name="connsiteY250-1058" fmla="*/ 9476 h 10000"/>
              <a:gd name="connsiteX251-1059" fmla="*/ 8901 w 10000"/>
              <a:gd name="connsiteY251-1060" fmla="*/ 9850 h 10000"/>
              <a:gd name="connsiteX252-1061" fmla="*/ 8901 w 10000"/>
              <a:gd name="connsiteY252-1062" fmla="*/ 6629 h 10000"/>
              <a:gd name="connsiteX253-1063" fmla="*/ 8983 w 10000"/>
              <a:gd name="connsiteY253-1064" fmla="*/ 7566 h 10000"/>
              <a:gd name="connsiteX254-1065" fmla="*/ 8983 w 10000"/>
              <a:gd name="connsiteY254-1066" fmla="*/ 9588 h 10000"/>
              <a:gd name="connsiteX255-1067" fmla="*/ 9071 w 10000"/>
              <a:gd name="connsiteY255-1068" fmla="*/ 9588 h 10000"/>
              <a:gd name="connsiteX256-1069" fmla="*/ 9071 w 10000"/>
              <a:gd name="connsiteY256-1070" fmla="*/ 7566 h 10000"/>
              <a:gd name="connsiteX257-1071" fmla="*/ 9182 w 10000"/>
              <a:gd name="connsiteY257-1072" fmla="*/ 7566 h 10000"/>
              <a:gd name="connsiteX258-1073" fmla="*/ 9182 w 10000"/>
              <a:gd name="connsiteY258-1074" fmla="*/ 5993 h 10000"/>
              <a:gd name="connsiteX259-1075" fmla="*/ 9199 w 10000"/>
              <a:gd name="connsiteY259-1076" fmla="*/ 5993 h 10000"/>
              <a:gd name="connsiteX260-1077" fmla="*/ 9199 w 10000"/>
              <a:gd name="connsiteY260-1078" fmla="*/ 5281 h 10000"/>
              <a:gd name="connsiteX261-1079" fmla="*/ 9281 w 10000"/>
              <a:gd name="connsiteY261-1080" fmla="*/ 5281 h 10000"/>
              <a:gd name="connsiteX262-1081" fmla="*/ 9281 w 10000"/>
              <a:gd name="connsiteY262-1082" fmla="*/ 5918 h 10000"/>
              <a:gd name="connsiteX263-1083" fmla="*/ 9299 w 10000"/>
              <a:gd name="connsiteY263-1084" fmla="*/ 6067 h 10000"/>
              <a:gd name="connsiteX264-1085" fmla="*/ 9299 w 10000"/>
              <a:gd name="connsiteY264-1086" fmla="*/ 8989 h 10000"/>
              <a:gd name="connsiteX265-1087" fmla="*/ 9357 w 10000"/>
              <a:gd name="connsiteY265-1088" fmla="*/ 8989 h 10000"/>
              <a:gd name="connsiteX266-1089" fmla="*/ 9357 w 10000"/>
              <a:gd name="connsiteY266-1090" fmla="*/ 8015 h 10000"/>
              <a:gd name="connsiteX267-1091" fmla="*/ 9532 w 10000"/>
              <a:gd name="connsiteY267-1092" fmla="*/ 8015 h 10000"/>
              <a:gd name="connsiteX268-1093" fmla="*/ 9532 w 10000"/>
              <a:gd name="connsiteY268-1094" fmla="*/ 8951 h 10000"/>
              <a:gd name="connsiteX269-1095" fmla="*/ 9661 w 10000"/>
              <a:gd name="connsiteY269-1096" fmla="*/ 8951 h 10000"/>
              <a:gd name="connsiteX270-1097" fmla="*/ 9661 w 10000"/>
              <a:gd name="connsiteY270-1098" fmla="*/ 9476 h 10000"/>
              <a:gd name="connsiteX271-1099" fmla="*/ 9708 w 10000"/>
              <a:gd name="connsiteY271-1100" fmla="*/ 9476 h 10000"/>
              <a:gd name="connsiteX272-1101" fmla="*/ 9708 w 10000"/>
              <a:gd name="connsiteY272-1102" fmla="*/ 9738 h 10000"/>
              <a:gd name="connsiteX273-1103" fmla="*/ 9719 w 10000"/>
              <a:gd name="connsiteY273-1104" fmla="*/ 9738 h 10000"/>
              <a:gd name="connsiteX274-1105" fmla="*/ 9719 w 10000"/>
              <a:gd name="connsiteY274-1106" fmla="*/ 8202 h 10000"/>
              <a:gd name="connsiteX275-1107" fmla="*/ 9825 w 10000"/>
              <a:gd name="connsiteY275-1108" fmla="*/ 8202 h 10000"/>
              <a:gd name="connsiteX276-1109" fmla="*/ 9825 w 10000"/>
              <a:gd name="connsiteY276-1110" fmla="*/ 9813 h 10000"/>
              <a:gd name="connsiteX277-1111" fmla="*/ 10000 w 10000"/>
              <a:gd name="connsiteY277-1112" fmla="*/ 9813 h 10000"/>
              <a:gd name="connsiteX0-1113" fmla="*/ 0 w 10000"/>
              <a:gd name="connsiteY0-1114" fmla="*/ 10000 h 10000"/>
              <a:gd name="connsiteX1-1115" fmla="*/ 0 w 10000"/>
              <a:gd name="connsiteY1-1116" fmla="*/ 9438 h 10000"/>
              <a:gd name="connsiteX2-1117" fmla="*/ 76 w 10000"/>
              <a:gd name="connsiteY2-1118" fmla="*/ 9438 h 10000"/>
              <a:gd name="connsiteX3-1119" fmla="*/ 76 w 10000"/>
              <a:gd name="connsiteY3-1120" fmla="*/ 5805 h 10000"/>
              <a:gd name="connsiteX4-1121" fmla="*/ 263 w 10000"/>
              <a:gd name="connsiteY4-1122" fmla="*/ 5805 h 10000"/>
              <a:gd name="connsiteX5-1123" fmla="*/ 263 w 10000"/>
              <a:gd name="connsiteY5-1124" fmla="*/ 9401 h 10000"/>
              <a:gd name="connsiteX6-1125" fmla="*/ 321 w 10000"/>
              <a:gd name="connsiteY6-1126" fmla="*/ 9401 h 10000"/>
              <a:gd name="connsiteX7-1127" fmla="*/ 321 w 10000"/>
              <a:gd name="connsiteY7-1128" fmla="*/ 7378 h 10000"/>
              <a:gd name="connsiteX8-1129" fmla="*/ 362 w 10000"/>
              <a:gd name="connsiteY8-1130" fmla="*/ 7378 h 10000"/>
              <a:gd name="connsiteX9-1131" fmla="*/ 362 w 10000"/>
              <a:gd name="connsiteY9-1132" fmla="*/ 7004 h 10000"/>
              <a:gd name="connsiteX10-1133" fmla="*/ 374 w 10000"/>
              <a:gd name="connsiteY10-1134" fmla="*/ 7004 h 10000"/>
              <a:gd name="connsiteX11-1135" fmla="*/ 374 w 10000"/>
              <a:gd name="connsiteY11-1136" fmla="*/ 7378 h 10000"/>
              <a:gd name="connsiteX12-1137" fmla="*/ 468 w 10000"/>
              <a:gd name="connsiteY12-1138" fmla="*/ 7378 h 10000"/>
              <a:gd name="connsiteX13-1139" fmla="*/ 468 w 10000"/>
              <a:gd name="connsiteY13-1140" fmla="*/ 6929 h 10000"/>
              <a:gd name="connsiteX14-1141" fmla="*/ 479 w 10000"/>
              <a:gd name="connsiteY14-1142" fmla="*/ 6929 h 10000"/>
              <a:gd name="connsiteX15-1143" fmla="*/ 479 w 10000"/>
              <a:gd name="connsiteY15-1144" fmla="*/ 7378 h 10000"/>
              <a:gd name="connsiteX16-1145" fmla="*/ 508 w 10000"/>
              <a:gd name="connsiteY16-1146" fmla="*/ 7378 h 10000"/>
              <a:gd name="connsiteX17-1147" fmla="*/ 508 w 10000"/>
              <a:gd name="connsiteY17-1148" fmla="*/ 9401 h 10000"/>
              <a:gd name="connsiteX18-1149" fmla="*/ 637 w 10000"/>
              <a:gd name="connsiteY18-1150" fmla="*/ 9401 h 10000"/>
              <a:gd name="connsiteX19-1151" fmla="*/ 637 w 10000"/>
              <a:gd name="connsiteY19-1152" fmla="*/ 7940 h 10000"/>
              <a:gd name="connsiteX20-1153" fmla="*/ 655 w 10000"/>
              <a:gd name="connsiteY20-1154" fmla="*/ 7940 h 10000"/>
              <a:gd name="connsiteX21-1155" fmla="*/ 655 w 10000"/>
              <a:gd name="connsiteY21-1156" fmla="*/ 7865 h 10000"/>
              <a:gd name="connsiteX22-1157" fmla="*/ 672 w 10000"/>
              <a:gd name="connsiteY22-1158" fmla="*/ 7865 h 10000"/>
              <a:gd name="connsiteX23-1159" fmla="*/ 672 w 10000"/>
              <a:gd name="connsiteY23-1160" fmla="*/ 7715 h 10000"/>
              <a:gd name="connsiteX24-1161" fmla="*/ 684 w 10000"/>
              <a:gd name="connsiteY24-1162" fmla="*/ 7715 h 10000"/>
              <a:gd name="connsiteX25-1163" fmla="*/ 684 w 10000"/>
              <a:gd name="connsiteY25-1164" fmla="*/ 7566 h 10000"/>
              <a:gd name="connsiteX26-1165" fmla="*/ 695 w 10000"/>
              <a:gd name="connsiteY26-1166" fmla="*/ 7566 h 10000"/>
              <a:gd name="connsiteX27-1167" fmla="*/ 695 w 10000"/>
              <a:gd name="connsiteY27-1168" fmla="*/ 7491 h 10000"/>
              <a:gd name="connsiteX28-1169" fmla="*/ 707 w 10000"/>
              <a:gd name="connsiteY28-1170" fmla="*/ 7491 h 10000"/>
              <a:gd name="connsiteX29-1171" fmla="*/ 707 w 10000"/>
              <a:gd name="connsiteY29-1172" fmla="*/ 7191 h 10000"/>
              <a:gd name="connsiteX30-1173" fmla="*/ 731 w 10000"/>
              <a:gd name="connsiteY30-1174" fmla="*/ 7191 h 10000"/>
              <a:gd name="connsiteX31-1175" fmla="*/ 731 w 10000"/>
              <a:gd name="connsiteY31-1176" fmla="*/ 9438 h 10000"/>
              <a:gd name="connsiteX32-1177" fmla="*/ 742 w 10000"/>
              <a:gd name="connsiteY32-1178" fmla="*/ 9438 h 10000"/>
              <a:gd name="connsiteX33-1179" fmla="*/ 742 w 10000"/>
              <a:gd name="connsiteY33-1180" fmla="*/ 7940 h 10000"/>
              <a:gd name="connsiteX34-1181" fmla="*/ 1350 w 10000"/>
              <a:gd name="connsiteY34-1182" fmla="*/ 7940 h 10000"/>
              <a:gd name="connsiteX35-1183" fmla="*/ 1350 w 10000"/>
              <a:gd name="connsiteY35-1184" fmla="*/ 9401 h 10000"/>
              <a:gd name="connsiteX36-1185" fmla="*/ 1409 w 10000"/>
              <a:gd name="connsiteY36-1186" fmla="*/ 9401 h 10000"/>
              <a:gd name="connsiteX37-1187" fmla="*/ 1409 w 10000"/>
              <a:gd name="connsiteY37-1188" fmla="*/ 5693 h 10000"/>
              <a:gd name="connsiteX38-1189" fmla="*/ 1555 w 10000"/>
              <a:gd name="connsiteY38-1190" fmla="*/ 5693 h 10000"/>
              <a:gd name="connsiteX39-1191" fmla="*/ 1555 w 10000"/>
              <a:gd name="connsiteY39-1192" fmla="*/ 9401 h 10000"/>
              <a:gd name="connsiteX40-1193" fmla="*/ 1607 w 10000"/>
              <a:gd name="connsiteY40-1194" fmla="*/ 9401 h 10000"/>
              <a:gd name="connsiteX41-1195" fmla="*/ 1607 w 10000"/>
              <a:gd name="connsiteY41-1196" fmla="*/ 6929 h 10000"/>
              <a:gd name="connsiteX42-1197" fmla="*/ 1981 w 10000"/>
              <a:gd name="connsiteY42-1198" fmla="*/ 6929 h 10000"/>
              <a:gd name="connsiteX43-1199" fmla="*/ 1981 w 10000"/>
              <a:gd name="connsiteY43-1200" fmla="*/ 9401 h 10000"/>
              <a:gd name="connsiteX44-1201" fmla="*/ 2005 w 10000"/>
              <a:gd name="connsiteY44-1202" fmla="*/ 9401 h 10000"/>
              <a:gd name="connsiteX45-1203" fmla="*/ 2005 w 10000"/>
              <a:gd name="connsiteY45-1204" fmla="*/ 8427 h 10000"/>
              <a:gd name="connsiteX46-1205" fmla="*/ 2028 w 10000"/>
              <a:gd name="connsiteY46-1206" fmla="*/ 8427 h 10000"/>
              <a:gd name="connsiteX47-1207" fmla="*/ 2028 w 10000"/>
              <a:gd name="connsiteY47-1208" fmla="*/ 8015 h 10000"/>
              <a:gd name="connsiteX48-1209" fmla="*/ 2198 w 10000"/>
              <a:gd name="connsiteY48-1210" fmla="*/ 8015 h 10000"/>
              <a:gd name="connsiteX49-1211" fmla="*/ 2198 w 10000"/>
              <a:gd name="connsiteY49-1212" fmla="*/ 5506 h 10000"/>
              <a:gd name="connsiteX50-1213" fmla="*/ 2379 w 10000"/>
              <a:gd name="connsiteY50-1214" fmla="*/ 5506 h 10000"/>
              <a:gd name="connsiteX51-1215" fmla="*/ 2379 w 10000"/>
              <a:gd name="connsiteY51-1216" fmla="*/ 8015 h 10000"/>
              <a:gd name="connsiteX52-1217" fmla="*/ 2390 w 10000"/>
              <a:gd name="connsiteY52-1218" fmla="*/ 8390 h 10000"/>
              <a:gd name="connsiteX53-1219" fmla="*/ 2472 w 10000"/>
              <a:gd name="connsiteY53-1220" fmla="*/ 8390 h 10000"/>
              <a:gd name="connsiteX54-1221" fmla="*/ 2472 w 10000"/>
              <a:gd name="connsiteY54-1222" fmla="*/ 9438 h 10000"/>
              <a:gd name="connsiteX55-1223" fmla="*/ 2519 w 10000"/>
              <a:gd name="connsiteY55-1224" fmla="*/ 9438 h 10000"/>
              <a:gd name="connsiteX56-1225" fmla="*/ 2519 w 10000"/>
              <a:gd name="connsiteY56-1226" fmla="*/ 3970 h 10000"/>
              <a:gd name="connsiteX57-1227" fmla="*/ 2554 w 10000"/>
              <a:gd name="connsiteY57-1228" fmla="*/ 3970 h 10000"/>
              <a:gd name="connsiteX58-1229" fmla="*/ 2554 w 10000"/>
              <a:gd name="connsiteY58-1230" fmla="*/ 2734 h 10000"/>
              <a:gd name="connsiteX59-1231" fmla="*/ 2613 w 10000"/>
              <a:gd name="connsiteY59-1232" fmla="*/ 2734 h 10000"/>
              <a:gd name="connsiteX60-1233" fmla="*/ 2613 w 10000"/>
              <a:gd name="connsiteY60-1234" fmla="*/ 2210 h 10000"/>
              <a:gd name="connsiteX61-1235" fmla="*/ 2624 w 10000"/>
              <a:gd name="connsiteY61-1236" fmla="*/ 2210 h 10000"/>
              <a:gd name="connsiteX62-1237" fmla="*/ 2624 w 10000"/>
              <a:gd name="connsiteY62-1238" fmla="*/ 1610 h 10000"/>
              <a:gd name="connsiteX63-1239" fmla="*/ 2642 w 10000"/>
              <a:gd name="connsiteY63-1240" fmla="*/ 1610 h 10000"/>
              <a:gd name="connsiteX64-1241" fmla="*/ 2642 w 10000"/>
              <a:gd name="connsiteY64-1242" fmla="*/ 0 h 10000"/>
              <a:gd name="connsiteX65-1243" fmla="*/ 2648 w 10000"/>
              <a:gd name="connsiteY65-1244" fmla="*/ 0 h 10000"/>
              <a:gd name="connsiteX66-1245" fmla="*/ 2648 w 10000"/>
              <a:gd name="connsiteY66-1246" fmla="*/ 1610 h 10000"/>
              <a:gd name="connsiteX67-1247" fmla="*/ 2683 w 10000"/>
              <a:gd name="connsiteY67-1248" fmla="*/ 1610 h 10000"/>
              <a:gd name="connsiteX68-1249" fmla="*/ 2683 w 10000"/>
              <a:gd name="connsiteY68-1250" fmla="*/ 2210 h 10000"/>
              <a:gd name="connsiteX69-1251" fmla="*/ 2712 w 10000"/>
              <a:gd name="connsiteY69-1252" fmla="*/ 2210 h 10000"/>
              <a:gd name="connsiteX70-1253" fmla="*/ 2712 w 10000"/>
              <a:gd name="connsiteY70-1254" fmla="*/ 2734 h 10000"/>
              <a:gd name="connsiteX71-1255" fmla="*/ 2759 w 10000"/>
              <a:gd name="connsiteY71-1256" fmla="*/ 2734 h 10000"/>
              <a:gd name="connsiteX72-1257" fmla="*/ 2759 w 10000"/>
              <a:gd name="connsiteY72-1258" fmla="*/ 3970 h 10000"/>
              <a:gd name="connsiteX73-1259" fmla="*/ 2788 w 10000"/>
              <a:gd name="connsiteY73-1260" fmla="*/ 3970 h 10000"/>
              <a:gd name="connsiteX74-1261" fmla="*/ 2788 w 10000"/>
              <a:gd name="connsiteY74-1262" fmla="*/ 9438 h 10000"/>
              <a:gd name="connsiteX75-1263" fmla="*/ 2817 w 10000"/>
              <a:gd name="connsiteY75-1264" fmla="*/ 9438 h 10000"/>
              <a:gd name="connsiteX76-1265" fmla="*/ 2817 w 10000"/>
              <a:gd name="connsiteY76-1266" fmla="*/ 5056 h 10000"/>
              <a:gd name="connsiteX77-1267" fmla="*/ 3045 w 10000"/>
              <a:gd name="connsiteY77-1268" fmla="*/ 5056 h 10000"/>
              <a:gd name="connsiteX78-1269" fmla="*/ 3045 w 10000"/>
              <a:gd name="connsiteY78-1270" fmla="*/ 9438 h 10000"/>
              <a:gd name="connsiteX79-1271" fmla="*/ 3080 w 10000"/>
              <a:gd name="connsiteY79-1272" fmla="*/ 9438 h 10000"/>
              <a:gd name="connsiteX80-1273" fmla="*/ 3080 w 10000"/>
              <a:gd name="connsiteY80-1274" fmla="*/ 8390 h 10000"/>
              <a:gd name="connsiteX81-1275" fmla="*/ 3378 w 10000"/>
              <a:gd name="connsiteY81-1276" fmla="*/ 8390 h 10000"/>
              <a:gd name="connsiteX82-1277" fmla="*/ 3378 w 10000"/>
              <a:gd name="connsiteY82-1278" fmla="*/ 9401 h 10000"/>
              <a:gd name="connsiteX83-1279" fmla="*/ 3396 w 10000"/>
              <a:gd name="connsiteY83-1280" fmla="*/ 9401 h 10000"/>
              <a:gd name="connsiteX84-1281" fmla="*/ 3396 w 10000"/>
              <a:gd name="connsiteY84-1282" fmla="*/ 6330 h 10000"/>
              <a:gd name="connsiteX85-1283" fmla="*/ 3513 w 10000"/>
              <a:gd name="connsiteY85-1284" fmla="*/ 6330 h 10000"/>
              <a:gd name="connsiteX86-1285" fmla="*/ 3513 w 10000"/>
              <a:gd name="connsiteY86-1286" fmla="*/ 9401 h 10000"/>
              <a:gd name="connsiteX87-1287" fmla="*/ 3583 w 10000"/>
              <a:gd name="connsiteY87-1288" fmla="*/ 9401 h 10000"/>
              <a:gd name="connsiteX88-1289" fmla="*/ 3583 w 10000"/>
              <a:gd name="connsiteY88-1290" fmla="*/ 5506 h 10000"/>
              <a:gd name="connsiteX89-1291" fmla="*/ 3600 w 10000"/>
              <a:gd name="connsiteY89-1292" fmla="*/ 5506 h 10000"/>
              <a:gd name="connsiteX90-1293" fmla="*/ 3600 w 10000"/>
              <a:gd name="connsiteY90-1294" fmla="*/ 5431 h 10000"/>
              <a:gd name="connsiteX91-1295" fmla="*/ 3612 w 10000"/>
              <a:gd name="connsiteY91-1296" fmla="*/ 5431 h 10000"/>
              <a:gd name="connsiteX92-1297" fmla="*/ 3612 w 10000"/>
              <a:gd name="connsiteY92-1298" fmla="*/ 5318 h 10000"/>
              <a:gd name="connsiteX93-1299" fmla="*/ 3629 w 10000"/>
              <a:gd name="connsiteY93-1300" fmla="*/ 5318 h 10000"/>
              <a:gd name="connsiteX94-1301" fmla="*/ 3629 w 10000"/>
              <a:gd name="connsiteY94-1302" fmla="*/ 5243 h 10000"/>
              <a:gd name="connsiteX95-1303" fmla="*/ 3641 w 10000"/>
              <a:gd name="connsiteY95-1304" fmla="*/ 5243 h 10000"/>
              <a:gd name="connsiteX96-1305" fmla="*/ 3641 w 10000"/>
              <a:gd name="connsiteY96-1306" fmla="*/ 5131 h 10000"/>
              <a:gd name="connsiteX97-1307" fmla="*/ 3665 w 10000"/>
              <a:gd name="connsiteY97-1308" fmla="*/ 5131 h 10000"/>
              <a:gd name="connsiteX98-1309" fmla="*/ 3665 w 10000"/>
              <a:gd name="connsiteY98-1310" fmla="*/ 5056 h 10000"/>
              <a:gd name="connsiteX99-1311" fmla="*/ 3676 w 10000"/>
              <a:gd name="connsiteY99-1312" fmla="*/ 5056 h 10000"/>
              <a:gd name="connsiteX100-1313" fmla="*/ 3682 w 10000"/>
              <a:gd name="connsiteY100-1314" fmla="*/ 4944 h 10000"/>
              <a:gd name="connsiteX101-1315" fmla="*/ 3700 w 10000"/>
              <a:gd name="connsiteY101-1316" fmla="*/ 4869 h 10000"/>
              <a:gd name="connsiteX102-1317" fmla="*/ 3705 w 10000"/>
              <a:gd name="connsiteY102-1318" fmla="*/ 4794 h 10000"/>
              <a:gd name="connsiteX103-1319" fmla="*/ 3700 w 10000"/>
              <a:gd name="connsiteY103-1320" fmla="*/ 4719 h 10000"/>
              <a:gd name="connsiteX104-1321" fmla="*/ 3729 w 10000"/>
              <a:gd name="connsiteY104-1322" fmla="*/ 4719 h 10000"/>
              <a:gd name="connsiteX105-1323" fmla="*/ 3746 w 10000"/>
              <a:gd name="connsiteY105-1324" fmla="*/ 4719 h 10000"/>
              <a:gd name="connsiteX106-1325" fmla="*/ 3746 w 10000"/>
              <a:gd name="connsiteY106-1326" fmla="*/ 9401 h 10000"/>
              <a:gd name="connsiteX107-1327" fmla="*/ 3787 w 10000"/>
              <a:gd name="connsiteY107-1328" fmla="*/ 9401 h 10000"/>
              <a:gd name="connsiteX108-1329" fmla="*/ 3787 w 10000"/>
              <a:gd name="connsiteY108-1330" fmla="*/ 3371 h 10000"/>
              <a:gd name="connsiteX109-1331" fmla="*/ 4004 w 10000"/>
              <a:gd name="connsiteY109-1332" fmla="*/ 3371 h 10000"/>
              <a:gd name="connsiteX110-1333" fmla="*/ 4004 w 10000"/>
              <a:gd name="connsiteY110-1334" fmla="*/ 9401 h 10000"/>
              <a:gd name="connsiteX111-1335" fmla="*/ 4079 w 10000"/>
              <a:gd name="connsiteY111-1336" fmla="*/ 9401 h 10000"/>
              <a:gd name="connsiteX112-1337" fmla="*/ 4079 w 10000"/>
              <a:gd name="connsiteY112-1338" fmla="*/ 6180 h 10000"/>
              <a:gd name="connsiteX113-1339" fmla="*/ 4109 w 10000"/>
              <a:gd name="connsiteY113-1340" fmla="*/ 6180 h 10000"/>
              <a:gd name="connsiteX114-1341" fmla="*/ 4109 w 10000"/>
              <a:gd name="connsiteY114-1342" fmla="*/ 4944 h 10000"/>
              <a:gd name="connsiteX115-1343" fmla="*/ 4278 w 10000"/>
              <a:gd name="connsiteY115-1344" fmla="*/ 4944 h 10000"/>
              <a:gd name="connsiteX116-1345" fmla="*/ 4278 w 10000"/>
              <a:gd name="connsiteY116-1346" fmla="*/ 6142 h 10000"/>
              <a:gd name="connsiteX117-1347" fmla="*/ 4307 w 10000"/>
              <a:gd name="connsiteY117-1348" fmla="*/ 6142 h 10000"/>
              <a:gd name="connsiteX118-1349" fmla="*/ 4307 w 10000"/>
              <a:gd name="connsiteY118-1350" fmla="*/ 5243 h 10000"/>
              <a:gd name="connsiteX119-1351" fmla="*/ 4348 w 10000"/>
              <a:gd name="connsiteY119-1352" fmla="*/ 5243 h 10000"/>
              <a:gd name="connsiteX120-1353" fmla="*/ 4348 w 10000"/>
              <a:gd name="connsiteY120-1354" fmla="*/ 6180 h 10000"/>
              <a:gd name="connsiteX121-1355" fmla="*/ 4366 w 10000"/>
              <a:gd name="connsiteY121-1356" fmla="*/ 6180 h 10000"/>
              <a:gd name="connsiteX122-1357" fmla="*/ 4366 w 10000"/>
              <a:gd name="connsiteY122-1358" fmla="*/ 9438 h 10000"/>
              <a:gd name="connsiteX123-1359" fmla="*/ 4424 w 10000"/>
              <a:gd name="connsiteY123-1360" fmla="*/ 9438 h 10000"/>
              <a:gd name="connsiteX124-1361" fmla="*/ 4424 w 10000"/>
              <a:gd name="connsiteY124-1362" fmla="*/ 9700 h 10000"/>
              <a:gd name="connsiteX125-1363" fmla="*/ 4442 w 10000"/>
              <a:gd name="connsiteY125-1364" fmla="*/ 9700 h 10000"/>
              <a:gd name="connsiteX126-1365" fmla="*/ 4442 w 10000"/>
              <a:gd name="connsiteY126-1366" fmla="*/ 6442 h 10000"/>
              <a:gd name="connsiteX127-1367" fmla="*/ 4454 w 10000"/>
              <a:gd name="connsiteY127-1368" fmla="*/ 6442 h 10000"/>
              <a:gd name="connsiteX128-1369" fmla="*/ 4454 w 10000"/>
              <a:gd name="connsiteY128-1370" fmla="*/ 6517 h 10000"/>
              <a:gd name="connsiteX129-1371" fmla="*/ 4465 w 10000"/>
              <a:gd name="connsiteY129-1372" fmla="*/ 6517 h 10000"/>
              <a:gd name="connsiteX130-1373" fmla="*/ 4465 w 10000"/>
              <a:gd name="connsiteY130-1374" fmla="*/ 6629 h 10000"/>
              <a:gd name="connsiteX131-1375" fmla="*/ 4483 w 10000"/>
              <a:gd name="connsiteY131-1376" fmla="*/ 6629 h 10000"/>
              <a:gd name="connsiteX132-1377" fmla="*/ 4483 w 10000"/>
              <a:gd name="connsiteY132-1378" fmla="*/ 6742 h 10000"/>
              <a:gd name="connsiteX133-1379" fmla="*/ 4494 w 10000"/>
              <a:gd name="connsiteY133-1380" fmla="*/ 6742 h 10000"/>
              <a:gd name="connsiteX134-1381" fmla="*/ 4494 w 10000"/>
              <a:gd name="connsiteY134-1382" fmla="*/ 6816 h 10000"/>
              <a:gd name="connsiteX135-1383" fmla="*/ 4512 w 10000"/>
              <a:gd name="connsiteY135-1384" fmla="*/ 6816 h 10000"/>
              <a:gd name="connsiteX136-1385" fmla="*/ 4512 w 10000"/>
              <a:gd name="connsiteY136-1386" fmla="*/ 6929 h 10000"/>
              <a:gd name="connsiteX137-1387" fmla="*/ 4524 w 10000"/>
              <a:gd name="connsiteY137-1388" fmla="*/ 6929 h 10000"/>
              <a:gd name="connsiteX138-1389" fmla="*/ 4524 w 10000"/>
              <a:gd name="connsiteY138-1390" fmla="*/ 7004 h 10000"/>
              <a:gd name="connsiteX139-1391" fmla="*/ 4524 w 10000"/>
              <a:gd name="connsiteY139-1392" fmla="*/ 5880 h 10000"/>
              <a:gd name="connsiteX140-1393" fmla="*/ 4699 w 10000"/>
              <a:gd name="connsiteY140-1394" fmla="*/ 5880 h 10000"/>
              <a:gd name="connsiteX141-1395" fmla="*/ 4699 w 10000"/>
              <a:gd name="connsiteY141-1396" fmla="*/ 7566 h 10000"/>
              <a:gd name="connsiteX142-1397" fmla="*/ 4763 w 10000"/>
              <a:gd name="connsiteY142-1398" fmla="*/ 7566 h 10000"/>
              <a:gd name="connsiteX143-1399" fmla="*/ 4763 w 10000"/>
              <a:gd name="connsiteY143-1400" fmla="*/ 7491 h 10000"/>
              <a:gd name="connsiteX144-1401" fmla="*/ 4804 w 10000"/>
              <a:gd name="connsiteY144-1402" fmla="*/ 7491 h 10000"/>
              <a:gd name="connsiteX145-1403" fmla="*/ 4804 w 10000"/>
              <a:gd name="connsiteY145-1404" fmla="*/ 7004 h 10000"/>
              <a:gd name="connsiteX146-1405" fmla="*/ 4816 w 10000"/>
              <a:gd name="connsiteY146-1406" fmla="*/ 7004 h 10000"/>
              <a:gd name="connsiteX147-1407" fmla="*/ 4816 w 10000"/>
              <a:gd name="connsiteY147-1408" fmla="*/ 7453 h 10000"/>
              <a:gd name="connsiteX148-1409" fmla="*/ 4904 w 10000"/>
              <a:gd name="connsiteY148-1410" fmla="*/ 7453 h 10000"/>
              <a:gd name="connsiteX149-1411" fmla="*/ 4904 w 10000"/>
              <a:gd name="connsiteY149-1412" fmla="*/ 7004 h 10000"/>
              <a:gd name="connsiteX150-1413" fmla="*/ 4915 w 10000"/>
              <a:gd name="connsiteY150-1414" fmla="*/ 7004 h 10000"/>
              <a:gd name="connsiteX151-1415" fmla="*/ 4915 w 10000"/>
              <a:gd name="connsiteY151-1416" fmla="*/ 7453 h 10000"/>
              <a:gd name="connsiteX152-1417" fmla="*/ 4950 w 10000"/>
              <a:gd name="connsiteY152-1418" fmla="*/ 7453 h 10000"/>
              <a:gd name="connsiteX153-1419" fmla="*/ 4950 w 10000"/>
              <a:gd name="connsiteY153-1420" fmla="*/ 7940 h 10000"/>
              <a:gd name="connsiteX154-1421" fmla="*/ 5073 w 10000"/>
              <a:gd name="connsiteY154-1422" fmla="*/ 7940 h 10000"/>
              <a:gd name="connsiteX155-1423" fmla="*/ 5073 w 10000"/>
              <a:gd name="connsiteY155-1424" fmla="*/ 7828 h 10000"/>
              <a:gd name="connsiteX156-1425" fmla="*/ 5091 w 10000"/>
              <a:gd name="connsiteY156-1426" fmla="*/ 7828 h 10000"/>
              <a:gd name="connsiteX157-1427" fmla="*/ 5091 w 10000"/>
              <a:gd name="connsiteY157-1428" fmla="*/ 7753 h 10000"/>
              <a:gd name="connsiteX158-1429" fmla="*/ 5108 w 10000"/>
              <a:gd name="connsiteY158-1430" fmla="*/ 7753 h 10000"/>
              <a:gd name="connsiteX159-1431" fmla="*/ 5108 w 10000"/>
              <a:gd name="connsiteY159-1432" fmla="*/ 7640 h 10000"/>
              <a:gd name="connsiteX160-1433" fmla="*/ 5126 w 10000"/>
              <a:gd name="connsiteY160-1434" fmla="*/ 7640 h 10000"/>
              <a:gd name="connsiteX161-1435" fmla="*/ 5126 w 10000"/>
              <a:gd name="connsiteY161-1436" fmla="*/ 7566 h 10000"/>
              <a:gd name="connsiteX162-1437" fmla="*/ 5137 w 10000"/>
              <a:gd name="connsiteY162-1438" fmla="*/ 7566 h 10000"/>
              <a:gd name="connsiteX163-1439" fmla="*/ 5137 w 10000"/>
              <a:gd name="connsiteY163-1440" fmla="*/ 7453 h 10000"/>
              <a:gd name="connsiteX164-1441" fmla="*/ 5149 w 10000"/>
              <a:gd name="connsiteY164-1442" fmla="*/ 7453 h 10000"/>
              <a:gd name="connsiteX165-1443" fmla="*/ 5149 w 10000"/>
              <a:gd name="connsiteY165-1444" fmla="*/ 7378 h 10000"/>
              <a:gd name="connsiteX166-1445" fmla="*/ 5167 w 10000"/>
              <a:gd name="connsiteY166-1446" fmla="*/ 7378 h 10000"/>
              <a:gd name="connsiteX167-1447" fmla="*/ 5167 w 10000"/>
              <a:gd name="connsiteY167-1448" fmla="*/ 8839 h 10000"/>
              <a:gd name="connsiteX168-1449" fmla="*/ 5196 w 10000"/>
              <a:gd name="connsiteY168-1450" fmla="*/ 8839 h 10000"/>
              <a:gd name="connsiteX169-1451" fmla="*/ 5196 w 10000"/>
              <a:gd name="connsiteY169-1452" fmla="*/ 8015 h 10000"/>
              <a:gd name="connsiteX170-1453" fmla="*/ 5786 w 10000"/>
              <a:gd name="connsiteY170-1454" fmla="*/ 8015 h 10000"/>
              <a:gd name="connsiteX171-1455" fmla="*/ 5786 w 10000"/>
              <a:gd name="connsiteY171-1456" fmla="*/ 9513 h 10000"/>
              <a:gd name="connsiteX172-1457" fmla="*/ 5827 w 10000"/>
              <a:gd name="connsiteY172-1458" fmla="*/ 9513 h 10000"/>
              <a:gd name="connsiteX173-1459" fmla="*/ 5827 w 10000"/>
              <a:gd name="connsiteY173-1460" fmla="*/ 9775 h 10000"/>
              <a:gd name="connsiteX174-1461" fmla="*/ 5850 w 10000"/>
              <a:gd name="connsiteY174-1462" fmla="*/ 9775 h 10000"/>
              <a:gd name="connsiteX175-1463" fmla="*/ 5850 w 10000"/>
              <a:gd name="connsiteY175-1464" fmla="*/ 5805 h 10000"/>
              <a:gd name="connsiteX176-1465" fmla="*/ 5991 w 10000"/>
              <a:gd name="connsiteY176-1466" fmla="*/ 5805 h 10000"/>
              <a:gd name="connsiteX177-1467" fmla="*/ 5991 w 10000"/>
              <a:gd name="connsiteY177-1468" fmla="*/ 9513 h 10000"/>
              <a:gd name="connsiteX178-1469" fmla="*/ 6043 w 10000"/>
              <a:gd name="connsiteY178-1470" fmla="*/ 9513 h 10000"/>
              <a:gd name="connsiteX179-1471" fmla="*/ 6043 w 10000"/>
              <a:gd name="connsiteY179-1472" fmla="*/ 9775 h 10000"/>
              <a:gd name="connsiteX180-1473" fmla="*/ 6067 w 10000"/>
              <a:gd name="connsiteY180-1474" fmla="*/ 9775 h 10000"/>
              <a:gd name="connsiteX181-1475" fmla="*/ 6067 w 10000"/>
              <a:gd name="connsiteY181-1476" fmla="*/ 7041 h 10000"/>
              <a:gd name="connsiteX182-1477" fmla="*/ 6423 w 10000"/>
              <a:gd name="connsiteY182-1478" fmla="*/ 7041 h 10000"/>
              <a:gd name="connsiteX183-1479" fmla="*/ 6423 w 10000"/>
              <a:gd name="connsiteY183-1480" fmla="*/ 9476 h 10000"/>
              <a:gd name="connsiteX184-1481" fmla="*/ 6447 w 10000"/>
              <a:gd name="connsiteY184-1482" fmla="*/ 9476 h 10000"/>
              <a:gd name="connsiteX185-1483" fmla="*/ 6447 w 10000"/>
              <a:gd name="connsiteY185-1484" fmla="*/ 9963 h 10000"/>
              <a:gd name="connsiteX186-1485" fmla="*/ 6458 w 10000"/>
              <a:gd name="connsiteY186-1486" fmla="*/ 9963 h 10000"/>
              <a:gd name="connsiteX187-1487" fmla="*/ 6458 w 10000"/>
              <a:gd name="connsiteY187-1488" fmla="*/ 8502 h 10000"/>
              <a:gd name="connsiteX188-1489" fmla="*/ 6476 w 10000"/>
              <a:gd name="connsiteY188-1490" fmla="*/ 8502 h 10000"/>
              <a:gd name="connsiteX189-1491" fmla="*/ 6476 w 10000"/>
              <a:gd name="connsiteY189-1492" fmla="*/ 8127 h 10000"/>
              <a:gd name="connsiteX190-1493" fmla="*/ 6639 w 10000"/>
              <a:gd name="connsiteY190-1494" fmla="*/ 8127 h 10000"/>
              <a:gd name="connsiteX191-1495" fmla="*/ 6639 w 10000"/>
              <a:gd name="connsiteY191-1496" fmla="*/ 5618 h 10000"/>
              <a:gd name="connsiteX192-1497" fmla="*/ 6815 w 10000"/>
              <a:gd name="connsiteY192-1498" fmla="*/ 5618 h 10000"/>
              <a:gd name="connsiteX193-1499" fmla="*/ 6815 w 10000"/>
              <a:gd name="connsiteY193-1500" fmla="*/ 8090 h 10000"/>
              <a:gd name="connsiteX194-1501" fmla="*/ 6826 w 10000"/>
              <a:gd name="connsiteY194-1502" fmla="*/ 8090 h 10000"/>
              <a:gd name="connsiteX195-1503" fmla="*/ 6826 w 10000"/>
              <a:gd name="connsiteY195-1504" fmla="*/ 8464 h 10000"/>
              <a:gd name="connsiteX196-1505" fmla="*/ 6937 w 10000"/>
              <a:gd name="connsiteY196-1506" fmla="*/ 8464 h 10000"/>
              <a:gd name="connsiteX197-1507" fmla="*/ 6937 w 10000"/>
              <a:gd name="connsiteY197-1508" fmla="*/ 9551 h 10000"/>
              <a:gd name="connsiteX198-1509" fmla="*/ 6961 w 10000"/>
              <a:gd name="connsiteY198-1510" fmla="*/ 9551 h 10000"/>
              <a:gd name="connsiteX199-1511" fmla="*/ 6953 w 10000"/>
              <a:gd name="connsiteY199-1512" fmla="*/ 535 h 10000"/>
              <a:gd name="connsiteX200-1513" fmla="*/ 7224 w 10000"/>
              <a:gd name="connsiteY200-1514" fmla="*/ 486 h 10000"/>
              <a:gd name="connsiteX201-1515" fmla="*/ 7224 w 10000"/>
              <a:gd name="connsiteY201-1516" fmla="*/ 9513 h 10000"/>
              <a:gd name="connsiteX202-1517" fmla="*/ 7265 w 10000"/>
              <a:gd name="connsiteY202-1518" fmla="*/ 9513 h 10000"/>
              <a:gd name="connsiteX203-1519" fmla="*/ 7265 w 10000"/>
              <a:gd name="connsiteY203-1520" fmla="*/ 5019 h 10000"/>
              <a:gd name="connsiteX204-1521" fmla="*/ 7475 w 10000"/>
              <a:gd name="connsiteY204-1522" fmla="*/ 5019 h 10000"/>
              <a:gd name="connsiteX205-1523" fmla="*/ 7475 w 10000"/>
              <a:gd name="connsiteY205-1524" fmla="*/ 9513 h 10000"/>
              <a:gd name="connsiteX206-1525" fmla="*/ 7516 w 10000"/>
              <a:gd name="connsiteY206-1526" fmla="*/ 9513 h 10000"/>
              <a:gd name="connsiteX207-1527" fmla="*/ 7516 w 10000"/>
              <a:gd name="connsiteY207-1528" fmla="*/ 8464 h 10000"/>
              <a:gd name="connsiteX208-1529" fmla="*/ 7802 w 10000"/>
              <a:gd name="connsiteY208-1530" fmla="*/ 8464 h 10000"/>
              <a:gd name="connsiteX209-1531" fmla="*/ 7802 w 10000"/>
              <a:gd name="connsiteY209-1532" fmla="*/ 9513 h 10000"/>
              <a:gd name="connsiteX210-1533" fmla="*/ 7843 w 10000"/>
              <a:gd name="connsiteY210-1534" fmla="*/ 9513 h 10000"/>
              <a:gd name="connsiteX211-1535" fmla="*/ 7843 w 10000"/>
              <a:gd name="connsiteY211-1536" fmla="*/ 6330 h 10000"/>
              <a:gd name="connsiteX212-1537" fmla="*/ 7972 w 10000"/>
              <a:gd name="connsiteY212-1538" fmla="*/ 6330 h 10000"/>
              <a:gd name="connsiteX213-1539" fmla="*/ 7972 w 10000"/>
              <a:gd name="connsiteY213-1540" fmla="*/ 9513 h 10000"/>
              <a:gd name="connsiteX214-1541" fmla="*/ 8013 w 10000"/>
              <a:gd name="connsiteY214-1542" fmla="*/ 9513 h 10000"/>
              <a:gd name="connsiteX215-1543" fmla="*/ 8013 w 10000"/>
              <a:gd name="connsiteY215-1544" fmla="*/ 5655 h 10000"/>
              <a:gd name="connsiteX216-1545" fmla="*/ 8036 w 10000"/>
              <a:gd name="connsiteY216-1546" fmla="*/ 5618 h 10000"/>
              <a:gd name="connsiteX217-1547" fmla="*/ 8036 w 10000"/>
              <a:gd name="connsiteY217-1548" fmla="*/ 5506 h 10000"/>
              <a:gd name="connsiteX218-1549" fmla="*/ 8054 w 10000"/>
              <a:gd name="connsiteY218-1550" fmla="*/ 5506 h 10000"/>
              <a:gd name="connsiteX219-1551" fmla="*/ 8054 w 10000"/>
              <a:gd name="connsiteY219-1552" fmla="*/ 5393 h 10000"/>
              <a:gd name="connsiteX220-1553" fmla="*/ 8077 w 10000"/>
              <a:gd name="connsiteY220-1554" fmla="*/ 5393 h 10000"/>
              <a:gd name="connsiteX221-1555" fmla="*/ 8077 w 10000"/>
              <a:gd name="connsiteY221-1556" fmla="*/ 5318 h 10000"/>
              <a:gd name="connsiteX222-1557" fmla="*/ 8101 w 10000"/>
              <a:gd name="connsiteY222-1558" fmla="*/ 5318 h 10000"/>
              <a:gd name="connsiteX223-1559" fmla="*/ 8101 w 10000"/>
              <a:gd name="connsiteY223-1560" fmla="*/ 5206 h 10000"/>
              <a:gd name="connsiteX224-1561" fmla="*/ 8118 w 10000"/>
              <a:gd name="connsiteY224-1562" fmla="*/ 5206 h 10000"/>
              <a:gd name="connsiteX225-1563" fmla="*/ 8124 w 10000"/>
              <a:gd name="connsiteY225-1564" fmla="*/ 5056 h 10000"/>
              <a:gd name="connsiteX226-1565" fmla="*/ 8141 w 10000"/>
              <a:gd name="connsiteY226-1566" fmla="*/ 5056 h 10000"/>
              <a:gd name="connsiteX227-1567" fmla="*/ 8141 w 10000"/>
              <a:gd name="connsiteY227-1568" fmla="*/ 4944 h 10000"/>
              <a:gd name="connsiteX228-1569" fmla="*/ 8165 w 10000"/>
              <a:gd name="connsiteY228-1570" fmla="*/ 4944 h 10000"/>
              <a:gd name="connsiteX229-1571" fmla="*/ 8177 w 10000"/>
              <a:gd name="connsiteY229-1572" fmla="*/ 4869 h 10000"/>
              <a:gd name="connsiteX230-1573" fmla="*/ 8200 w 10000"/>
              <a:gd name="connsiteY230-1574" fmla="*/ 4831 h 10000"/>
              <a:gd name="connsiteX231-1575" fmla="*/ 8200 w 10000"/>
              <a:gd name="connsiteY231-1576" fmla="*/ 9513 h 10000"/>
              <a:gd name="connsiteX232-1577" fmla="*/ 8212 w 10000"/>
              <a:gd name="connsiteY232-1578" fmla="*/ 9513 h 10000"/>
              <a:gd name="connsiteX233-1579" fmla="*/ 8212 w 10000"/>
              <a:gd name="connsiteY233-1580" fmla="*/ 9963 h 10000"/>
              <a:gd name="connsiteX234-1581" fmla="*/ 8229 w 10000"/>
              <a:gd name="connsiteY234-1582" fmla="*/ 9963 h 10000"/>
              <a:gd name="connsiteX235-1583" fmla="*/ 8229 w 10000"/>
              <a:gd name="connsiteY235-1584" fmla="*/ 3408 h 10000"/>
              <a:gd name="connsiteX236-1585" fmla="*/ 8457 w 10000"/>
              <a:gd name="connsiteY236-1586" fmla="*/ 3408 h 10000"/>
              <a:gd name="connsiteX237-1587" fmla="*/ 8457 w 10000"/>
              <a:gd name="connsiteY237-1588" fmla="*/ 9513 h 10000"/>
              <a:gd name="connsiteX238-1589" fmla="*/ 8498 w 10000"/>
              <a:gd name="connsiteY238-1590" fmla="*/ 9513 h 10000"/>
              <a:gd name="connsiteX239-1591" fmla="*/ 8498 w 10000"/>
              <a:gd name="connsiteY239-1592" fmla="*/ 9963 h 10000"/>
              <a:gd name="connsiteX240-1593" fmla="*/ 8515 w 10000"/>
              <a:gd name="connsiteY240-1594" fmla="*/ 10000 h 10000"/>
              <a:gd name="connsiteX241-1595" fmla="*/ 8515 w 10000"/>
              <a:gd name="connsiteY241-1596" fmla="*/ 6255 h 10000"/>
              <a:gd name="connsiteX242-1597" fmla="*/ 8539 w 10000"/>
              <a:gd name="connsiteY242-1598" fmla="*/ 6255 h 10000"/>
              <a:gd name="connsiteX243-1599" fmla="*/ 8539 w 10000"/>
              <a:gd name="connsiteY243-1600" fmla="*/ 4981 h 10000"/>
              <a:gd name="connsiteX244-1601" fmla="*/ 8714 w 10000"/>
              <a:gd name="connsiteY244-1602" fmla="*/ 4981 h 10000"/>
              <a:gd name="connsiteX245-1603" fmla="*/ 8714 w 10000"/>
              <a:gd name="connsiteY245-1604" fmla="*/ 6292 h 10000"/>
              <a:gd name="connsiteX246-1605" fmla="*/ 8761 w 10000"/>
              <a:gd name="connsiteY246-1606" fmla="*/ 6292 h 10000"/>
              <a:gd name="connsiteX247-1607" fmla="*/ 8761 w 10000"/>
              <a:gd name="connsiteY247-1608" fmla="*/ 5356 h 10000"/>
              <a:gd name="connsiteX248-1609" fmla="*/ 8802 w 10000"/>
              <a:gd name="connsiteY248-1610" fmla="*/ 5356 h 10000"/>
              <a:gd name="connsiteX249-1611" fmla="*/ 8802 w 10000"/>
              <a:gd name="connsiteY249-1612" fmla="*/ 9476 h 10000"/>
              <a:gd name="connsiteX250-1613" fmla="*/ 8843 w 10000"/>
              <a:gd name="connsiteY250-1614" fmla="*/ 9476 h 10000"/>
              <a:gd name="connsiteX251-1615" fmla="*/ 8901 w 10000"/>
              <a:gd name="connsiteY251-1616" fmla="*/ 9850 h 10000"/>
              <a:gd name="connsiteX252-1617" fmla="*/ 8901 w 10000"/>
              <a:gd name="connsiteY252-1618" fmla="*/ 6629 h 10000"/>
              <a:gd name="connsiteX253-1619" fmla="*/ 8983 w 10000"/>
              <a:gd name="connsiteY253-1620" fmla="*/ 7566 h 10000"/>
              <a:gd name="connsiteX254-1621" fmla="*/ 8983 w 10000"/>
              <a:gd name="connsiteY254-1622" fmla="*/ 9588 h 10000"/>
              <a:gd name="connsiteX255-1623" fmla="*/ 9071 w 10000"/>
              <a:gd name="connsiteY255-1624" fmla="*/ 9588 h 10000"/>
              <a:gd name="connsiteX256-1625" fmla="*/ 9071 w 10000"/>
              <a:gd name="connsiteY256-1626" fmla="*/ 7566 h 10000"/>
              <a:gd name="connsiteX257-1627" fmla="*/ 9182 w 10000"/>
              <a:gd name="connsiteY257-1628" fmla="*/ 7566 h 10000"/>
              <a:gd name="connsiteX258-1629" fmla="*/ 9182 w 10000"/>
              <a:gd name="connsiteY258-1630" fmla="*/ 5993 h 10000"/>
              <a:gd name="connsiteX259-1631" fmla="*/ 9199 w 10000"/>
              <a:gd name="connsiteY259-1632" fmla="*/ 5993 h 10000"/>
              <a:gd name="connsiteX260-1633" fmla="*/ 9199 w 10000"/>
              <a:gd name="connsiteY260-1634" fmla="*/ 5281 h 10000"/>
              <a:gd name="connsiteX261-1635" fmla="*/ 9281 w 10000"/>
              <a:gd name="connsiteY261-1636" fmla="*/ 5281 h 10000"/>
              <a:gd name="connsiteX262-1637" fmla="*/ 9281 w 10000"/>
              <a:gd name="connsiteY262-1638" fmla="*/ 5918 h 10000"/>
              <a:gd name="connsiteX263-1639" fmla="*/ 9299 w 10000"/>
              <a:gd name="connsiteY263-1640" fmla="*/ 6067 h 10000"/>
              <a:gd name="connsiteX264-1641" fmla="*/ 9299 w 10000"/>
              <a:gd name="connsiteY264-1642" fmla="*/ 8989 h 10000"/>
              <a:gd name="connsiteX265-1643" fmla="*/ 9357 w 10000"/>
              <a:gd name="connsiteY265-1644" fmla="*/ 8989 h 10000"/>
              <a:gd name="connsiteX266-1645" fmla="*/ 9357 w 10000"/>
              <a:gd name="connsiteY266-1646" fmla="*/ 8015 h 10000"/>
              <a:gd name="connsiteX267-1647" fmla="*/ 9532 w 10000"/>
              <a:gd name="connsiteY267-1648" fmla="*/ 8015 h 10000"/>
              <a:gd name="connsiteX268-1649" fmla="*/ 9532 w 10000"/>
              <a:gd name="connsiteY268-1650" fmla="*/ 8951 h 10000"/>
              <a:gd name="connsiteX269-1651" fmla="*/ 9661 w 10000"/>
              <a:gd name="connsiteY269-1652" fmla="*/ 8951 h 10000"/>
              <a:gd name="connsiteX270-1653" fmla="*/ 9661 w 10000"/>
              <a:gd name="connsiteY270-1654" fmla="*/ 9476 h 10000"/>
              <a:gd name="connsiteX271-1655" fmla="*/ 9708 w 10000"/>
              <a:gd name="connsiteY271-1656" fmla="*/ 9476 h 10000"/>
              <a:gd name="connsiteX272-1657" fmla="*/ 9708 w 10000"/>
              <a:gd name="connsiteY272-1658" fmla="*/ 9738 h 10000"/>
              <a:gd name="connsiteX273-1659" fmla="*/ 9719 w 10000"/>
              <a:gd name="connsiteY273-1660" fmla="*/ 9738 h 10000"/>
              <a:gd name="connsiteX274-1661" fmla="*/ 9719 w 10000"/>
              <a:gd name="connsiteY274-1662" fmla="*/ 8202 h 10000"/>
              <a:gd name="connsiteX275-1663" fmla="*/ 9825 w 10000"/>
              <a:gd name="connsiteY275-1664" fmla="*/ 8202 h 10000"/>
              <a:gd name="connsiteX276-1665" fmla="*/ 9825 w 10000"/>
              <a:gd name="connsiteY276-1666" fmla="*/ 9813 h 10000"/>
              <a:gd name="connsiteX277-1667" fmla="*/ 10000 w 10000"/>
              <a:gd name="connsiteY277-1668" fmla="*/ 9813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  <a:cxn ang="0">
                <a:pos x="connsiteX90-181" y="connsiteY90-182"/>
              </a:cxn>
              <a:cxn ang="0">
                <a:pos x="connsiteX91-183" y="connsiteY91-184"/>
              </a:cxn>
              <a:cxn ang="0">
                <a:pos x="connsiteX92-185" y="connsiteY92-186"/>
              </a:cxn>
              <a:cxn ang="0">
                <a:pos x="connsiteX93-187" y="connsiteY93-188"/>
              </a:cxn>
              <a:cxn ang="0">
                <a:pos x="connsiteX94-189" y="connsiteY94-190"/>
              </a:cxn>
              <a:cxn ang="0">
                <a:pos x="connsiteX95-191" y="connsiteY95-192"/>
              </a:cxn>
              <a:cxn ang="0">
                <a:pos x="connsiteX96-193" y="connsiteY96-194"/>
              </a:cxn>
              <a:cxn ang="0">
                <a:pos x="connsiteX97-195" y="connsiteY97-196"/>
              </a:cxn>
              <a:cxn ang="0">
                <a:pos x="connsiteX98-197" y="connsiteY98-198"/>
              </a:cxn>
              <a:cxn ang="0">
                <a:pos x="connsiteX99-199" y="connsiteY99-200"/>
              </a:cxn>
              <a:cxn ang="0">
                <a:pos x="connsiteX100-201" y="connsiteY100-202"/>
              </a:cxn>
              <a:cxn ang="0">
                <a:pos x="connsiteX101-203" y="connsiteY101-204"/>
              </a:cxn>
              <a:cxn ang="0">
                <a:pos x="connsiteX102-205" y="connsiteY102-206"/>
              </a:cxn>
              <a:cxn ang="0">
                <a:pos x="connsiteX103-207" y="connsiteY103-208"/>
              </a:cxn>
              <a:cxn ang="0">
                <a:pos x="connsiteX104-209" y="connsiteY104-210"/>
              </a:cxn>
              <a:cxn ang="0">
                <a:pos x="connsiteX105-211" y="connsiteY105-212"/>
              </a:cxn>
              <a:cxn ang="0">
                <a:pos x="connsiteX106-213" y="connsiteY106-214"/>
              </a:cxn>
              <a:cxn ang="0">
                <a:pos x="connsiteX107-215" y="connsiteY107-216"/>
              </a:cxn>
              <a:cxn ang="0">
                <a:pos x="connsiteX108-217" y="connsiteY108-218"/>
              </a:cxn>
              <a:cxn ang="0">
                <a:pos x="connsiteX109-219" y="connsiteY109-220"/>
              </a:cxn>
              <a:cxn ang="0">
                <a:pos x="connsiteX110-221" y="connsiteY110-222"/>
              </a:cxn>
              <a:cxn ang="0">
                <a:pos x="connsiteX111-223" y="connsiteY111-224"/>
              </a:cxn>
              <a:cxn ang="0">
                <a:pos x="connsiteX112-225" y="connsiteY112-226"/>
              </a:cxn>
              <a:cxn ang="0">
                <a:pos x="connsiteX113-227" y="connsiteY113-228"/>
              </a:cxn>
              <a:cxn ang="0">
                <a:pos x="connsiteX114-229" y="connsiteY114-230"/>
              </a:cxn>
              <a:cxn ang="0">
                <a:pos x="connsiteX115-231" y="connsiteY115-232"/>
              </a:cxn>
              <a:cxn ang="0">
                <a:pos x="connsiteX116-233" y="connsiteY116-234"/>
              </a:cxn>
              <a:cxn ang="0">
                <a:pos x="connsiteX117-235" y="connsiteY117-236"/>
              </a:cxn>
              <a:cxn ang="0">
                <a:pos x="connsiteX118-237" y="connsiteY118-238"/>
              </a:cxn>
              <a:cxn ang="0">
                <a:pos x="connsiteX119-239" y="connsiteY119-240"/>
              </a:cxn>
              <a:cxn ang="0">
                <a:pos x="connsiteX120-241" y="connsiteY120-242"/>
              </a:cxn>
              <a:cxn ang="0">
                <a:pos x="connsiteX121-243" y="connsiteY121-244"/>
              </a:cxn>
              <a:cxn ang="0">
                <a:pos x="connsiteX122-245" y="connsiteY122-246"/>
              </a:cxn>
              <a:cxn ang="0">
                <a:pos x="connsiteX123-247" y="connsiteY123-248"/>
              </a:cxn>
              <a:cxn ang="0">
                <a:pos x="connsiteX124-249" y="connsiteY124-250"/>
              </a:cxn>
              <a:cxn ang="0">
                <a:pos x="connsiteX125-251" y="connsiteY125-252"/>
              </a:cxn>
              <a:cxn ang="0">
                <a:pos x="connsiteX126-253" y="connsiteY126-254"/>
              </a:cxn>
              <a:cxn ang="0">
                <a:pos x="connsiteX127-255" y="connsiteY127-256"/>
              </a:cxn>
              <a:cxn ang="0">
                <a:pos x="connsiteX128-257" y="connsiteY128-258"/>
              </a:cxn>
              <a:cxn ang="0">
                <a:pos x="connsiteX129-259" y="connsiteY129-260"/>
              </a:cxn>
              <a:cxn ang="0">
                <a:pos x="connsiteX130-261" y="connsiteY130-262"/>
              </a:cxn>
              <a:cxn ang="0">
                <a:pos x="connsiteX131-263" y="connsiteY131-264"/>
              </a:cxn>
              <a:cxn ang="0">
                <a:pos x="connsiteX132-265" y="connsiteY132-266"/>
              </a:cxn>
              <a:cxn ang="0">
                <a:pos x="connsiteX133-267" y="connsiteY133-268"/>
              </a:cxn>
              <a:cxn ang="0">
                <a:pos x="connsiteX134-269" y="connsiteY134-270"/>
              </a:cxn>
              <a:cxn ang="0">
                <a:pos x="connsiteX135-271" y="connsiteY135-272"/>
              </a:cxn>
              <a:cxn ang="0">
                <a:pos x="connsiteX136-273" y="connsiteY136-274"/>
              </a:cxn>
              <a:cxn ang="0">
                <a:pos x="connsiteX137-275" y="connsiteY137-276"/>
              </a:cxn>
              <a:cxn ang="0">
                <a:pos x="connsiteX138-277" y="connsiteY138-278"/>
              </a:cxn>
              <a:cxn ang="0">
                <a:pos x="connsiteX139-279" y="connsiteY139-280"/>
              </a:cxn>
              <a:cxn ang="0">
                <a:pos x="connsiteX140-281" y="connsiteY140-282"/>
              </a:cxn>
              <a:cxn ang="0">
                <a:pos x="connsiteX141-283" y="connsiteY141-284"/>
              </a:cxn>
              <a:cxn ang="0">
                <a:pos x="connsiteX142-285" y="connsiteY142-286"/>
              </a:cxn>
              <a:cxn ang="0">
                <a:pos x="connsiteX143-287" y="connsiteY143-288"/>
              </a:cxn>
              <a:cxn ang="0">
                <a:pos x="connsiteX144-289" y="connsiteY144-290"/>
              </a:cxn>
              <a:cxn ang="0">
                <a:pos x="connsiteX145-291" y="connsiteY145-292"/>
              </a:cxn>
              <a:cxn ang="0">
                <a:pos x="connsiteX146-293" y="connsiteY146-294"/>
              </a:cxn>
              <a:cxn ang="0">
                <a:pos x="connsiteX147-295" y="connsiteY147-296"/>
              </a:cxn>
              <a:cxn ang="0">
                <a:pos x="connsiteX148-297" y="connsiteY148-298"/>
              </a:cxn>
              <a:cxn ang="0">
                <a:pos x="connsiteX149-299" y="connsiteY149-300"/>
              </a:cxn>
              <a:cxn ang="0">
                <a:pos x="connsiteX150-301" y="connsiteY150-302"/>
              </a:cxn>
              <a:cxn ang="0">
                <a:pos x="connsiteX151-303" y="connsiteY151-304"/>
              </a:cxn>
              <a:cxn ang="0">
                <a:pos x="connsiteX152-305" y="connsiteY152-306"/>
              </a:cxn>
              <a:cxn ang="0">
                <a:pos x="connsiteX153-307" y="connsiteY153-308"/>
              </a:cxn>
              <a:cxn ang="0">
                <a:pos x="connsiteX154-309" y="connsiteY154-310"/>
              </a:cxn>
              <a:cxn ang="0">
                <a:pos x="connsiteX155-311" y="connsiteY155-312"/>
              </a:cxn>
              <a:cxn ang="0">
                <a:pos x="connsiteX156-313" y="connsiteY156-314"/>
              </a:cxn>
              <a:cxn ang="0">
                <a:pos x="connsiteX157-315" y="connsiteY157-316"/>
              </a:cxn>
              <a:cxn ang="0">
                <a:pos x="connsiteX158-317" y="connsiteY158-318"/>
              </a:cxn>
              <a:cxn ang="0">
                <a:pos x="connsiteX159-319" y="connsiteY159-320"/>
              </a:cxn>
              <a:cxn ang="0">
                <a:pos x="connsiteX160-321" y="connsiteY160-322"/>
              </a:cxn>
              <a:cxn ang="0">
                <a:pos x="connsiteX161-323" y="connsiteY161-324"/>
              </a:cxn>
              <a:cxn ang="0">
                <a:pos x="connsiteX162-325" y="connsiteY162-326"/>
              </a:cxn>
              <a:cxn ang="0">
                <a:pos x="connsiteX163-327" y="connsiteY163-328"/>
              </a:cxn>
              <a:cxn ang="0">
                <a:pos x="connsiteX164-329" y="connsiteY164-330"/>
              </a:cxn>
              <a:cxn ang="0">
                <a:pos x="connsiteX165-331" y="connsiteY165-332"/>
              </a:cxn>
              <a:cxn ang="0">
                <a:pos x="connsiteX166-333" y="connsiteY166-334"/>
              </a:cxn>
              <a:cxn ang="0">
                <a:pos x="connsiteX167-335" y="connsiteY167-336"/>
              </a:cxn>
              <a:cxn ang="0">
                <a:pos x="connsiteX168-337" y="connsiteY168-338"/>
              </a:cxn>
              <a:cxn ang="0">
                <a:pos x="connsiteX169-339" y="connsiteY169-340"/>
              </a:cxn>
              <a:cxn ang="0">
                <a:pos x="connsiteX170-341" y="connsiteY170-342"/>
              </a:cxn>
              <a:cxn ang="0">
                <a:pos x="connsiteX171-343" y="connsiteY171-344"/>
              </a:cxn>
              <a:cxn ang="0">
                <a:pos x="connsiteX172-345" y="connsiteY172-346"/>
              </a:cxn>
              <a:cxn ang="0">
                <a:pos x="connsiteX173-347" y="connsiteY173-348"/>
              </a:cxn>
              <a:cxn ang="0">
                <a:pos x="connsiteX174-349" y="connsiteY174-350"/>
              </a:cxn>
              <a:cxn ang="0">
                <a:pos x="connsiteX175-351" y="connsiteY175-352"/>
              </a:cxn>
              <a:cxn ang="0">
                <a:pos x="connsiteX176-353" y="connsiteY176-354"/>
              </a:cxn>
              <a:cxn ang="0">
                <a:pos x="connsiteX177-355" y="connsiteY177-356"/>
              </a:cxn>
              <a:cxn ang="0">
                <a:pos x="connsiteX178-357" y="connsiteY178-358"/>
              </a:cxn>
              <a:cxn ang="0">
                <a:pos x="connsiteX179-359" y="connsiteY179-360"/>
              </a:cxn>
              <a:cxn ang="0">
                <a:pos x="connsiteX180-361" y="connsiteY180-362"/>
              </a:cxn>
              <a:cxn ang="0">
                <a:pos x="connsiteX181-363" y="connsiteY181-364"/>
              </a:cxn>
              <a:cxn ang="0">
                <a:pos x="connsiteX182-365" y="connsiteY182-366"/>
              </a:cxn>
              <a:cxn ang="0">
                <a:pos x="connsiteX183-367" y="connsiteY183-368"/>
              </a:cxn>
              <a:cxn ang="0">
                <a:pos x="connsiteX184-369" y="connsiteY184-370"/>
              </a:cxn>
              <a:cxn ang="0">
                <a:pos x="connsiteX185-371" y="connsiteY185-372"/>
              </a:cxn>
              <a:cxn ang="0">
                <a:pos x="connsiteX186-373" y="connsiteY186-374"/>
              </a:cxn>
              <a:cxn ang="0">
                <a:pos x="connsiteX187-375" y="connsiteY187-376"/>
              </a:cxn>
              <a:cxn ang="0">
                <a:pos x="connsiteX188-377" y="connsiteY188-378"/>
              </a:cxn>
              <a:cxn ang="0">
                <a:pos x="connsiteX189-379" y="connsiteY189-380"/>
              </a:cxn>
              <a:cxn ang="0">
                <a:pos x="connsiteX190-381" y="connsiteY190-382"/>
              </a:cxn>
              <a:cxn ang="0">
                <a:pos x="connsiteX191-383" y="connsiteY191-384"/>
              </a:cxn>
              <a:cxn ang="0">
                <a:pos x="connsiteX192-385" y="connsiteY192-386"/>
              </a:cxn>
              <a:cxn ang="0">
                <a:pos x="connsiteX193-387" y="connsiteY193-388"/>
              </a:cxn>
              <a:cxn ang="0">
                <a:pos x="connsiteX194-389" y="connsiteY194-390"/>
              </a:cxn>
              <a:cxn ang="0">
                <a:pos x="connsiteX195-391" y="connsiteY195-392"/>
              </a:cxn>
              <a:cxn ang="0">
                <a:pos x="connsiteX196-393" y="connsiteY196-394"/>
              </a:cxn>
              <a:cxn ang="0">
                <a:pos x="connsiteX197-395" y="connsiteY197-396"/>
              </a:cxn>
              <a:cxn ang="0">
                <a:pos x="connsiteX198-397" y="connsiteY198-398"/>
              </a:cxn>
              <a:cxn ang="0">
                <a:pos x="connsiteX199-399" y="connsiteY199-400"/>
              </a:cxn>
              <a:cxn ang="0">
                <a:pos x="connsiteX200-401" y="connsiteY200-402"/>
              </a:cxn>
              <a:cxn ang="0">
                <a:pos x="connsiteX201-403" y="connsiteY201-404"/>
              </a:cxn>
              <a:cxn ang="0">
                <a:pos x="connsiteX202-405" y="connsiteY202-406"/>
              </a:cxn>
              <a:cxn ang="0">
                <a:pos x="connsiteX203-407" y="connsiteY203-408"/>
              </a:cxn>
              <a:cxn ang="0">
                <a:pos x="connsiteX204-409" y="connsiteY204-410"/>
              </a:cxn>
              <a:cxn ang="0">
                <a:pos x="connsiteX205-411" y="connsiteY205-412"/>
              </a:cxn>
              <a:cxn ang="0">
                <a:pos x="connsiteX206-413" y="connsiteY206-414"/>
              </a:cxn>
              <a:cxn ang="0">
                <a:pos x="connsiteX207-415" y="connsiteY207-416"/>
              </a:cxn>
              <a:cxn ang="0">
                <a:pos x="connsiteX208-417" y="connsiteY208-418"/>
              </a:cxn>
              <a:cxn ang="0">
                <a:pos x="connsiteX209-419" y="connsiteY209-420"/>
              </a:cxn>
              <a:cxn ang="0">
                <a:pos x="connsiteX210-421" y="connsiteY210-422"/>
              </a:cxn>
              <a:cxn ang="0">
                <a:pos x="connsiteX211-423" y="connsiteY211-424"/>
              </a:cxn>
              <a:cxn ang="0">
                <a:pos x="connsiteX212-425" y="connsiteY212-426"/>
              </a:cxn>
              <a:cxn ang="0">
                <a:pos x="connsiteX213-427" y="connsiteY213-428"/>
              </a:cxn>
              <a:cxn ang="0">
                <a:pos x="connsiteX214-429" y="connsiteY214-430"/>
              </a:cxn>
              <a:cxn ang="0">
                <a:pos x="connsiteX215-431" y="connsiteY215-432"/>
              </a:cxn>
              <a:cxn ang="0">
                <a:pos x="connsiteX216-433" y="connsiteY216-434"/>
              </a:cxn>
              <a:cxn ang="0">
                <a:pos x="connsiteX217-435" y="connsiteY217-436"/>
              </a:cxn>
              <a:cxn ang="0">
                <a:pos x="connsiteX218-437" y="connsiteY218-438"/>
              </a:cxn>
              <a:cxn ang="0">
                <a:pos x="connsiteX219-439" y="connsiteY219-440"/>
              </a:cxn>
              <a:cxn ang="0">
                <a:pos x="connsiteX220-441" y="connsiteY220-442"/>
              </a:cxn>
              <a:cxn ang="0">
                <a:pos x="connsiteX221-443" y="connsiteY221-444"/>
              </a:cxn>
              <a:cxn ang="0">
                <a:pos x="connsiteX222-445" y="connsiteY222-446"/>
              </a:cxn>
              <a:cxn ang="0">
                <a:pos x="connsiteX223-447" y="connsiteY223-448"/>
              </a:cxn>
              <a:cxn ang="0">
                <a:pos x="connsiteX224-449" y="connsiteY224-450"/>
              </a:cxn>
              <a:cxn ang="0">
                <a:pos x="connsiteX225-451" y="connsiteY225-452"/>
              </a:cxn>
              <a:cxn ang="0">
                <a:pos x="connsiteX226-453" y="connsiteY226-454"/>
              </a:cxn>
              <a:cxn ang="0">
                <a:pos x="connsiteX227-455" y="connsiteY227-456"/>
              </a:cxn>
              <a:cxn ang="0">
                <a:pos x="connsiteX228-457" y="connsiteY228-458"/>
              </a:cxn>
              <a:cxn ang="0">
                <a:pos x="connsiteX229-459" y="connsiteY229-460"/>
              </a:cxn>
              <a:cxn ang="0">
                <a:pos x="connsiteX230-461" y="connsiteY230-462"/>
              </a:cxn>
              <a:cxn ang="0">
                <a:pos x="connsiteX231-463" y="connsiteY231-464"/>
              </a:cxn>
              <a:cxn ang="0">
                <a:pos x="connsiteX232-465" y="connsiteY232-466"/>
              </a:cxn>
              <a:cxn ang="0">
                <a:pos x="connsiteX233-467" y="connsiteY233-468"/>
              </a:cxn>
              <a:cxn ang="0">
                <a:pos x="connsiteX234-469" y="connsiteY234-470"/>
              </a:cxn>
              <a:cxn ang="0">
                <a:pos x="connsiteX235-471" y="connsiteY235-472"/>
              </a:cxn>
              <a:cxn ang="0">
                <a:pos x="connsiteX236-473" y="connsiteY236-474"/>
              </a:cxn>
              <a:cxn ang="0">
                <a:pos x="connsiteX237-475" y="connsiteY237-476"/>
              </a:cxn>
              <a:cxn ang="0">
                <a:pos x="connsiteX238-477" y="connsiteY238-478"/>
              </a:cxn>
              <a:cxn ang="0">
                <a:pos x="connsiteX239-479" y="connsiteY239-480"/>
              </a:cxn>
              <a:cxn ang="0">
                <a:pos x="connsiteX240-481" y="connsiteY240-482"/>
              </a:cxn>
              <a:cxn ang="0">
                <a:pos x="connsiteX241-483" y="connsiteY241-484"/>
              </a:cxn>
              <a:cxn ang="0">
                <a:pos x="connsiteX242-485" y="connsiteY242-486"/>
              </a:cxn>
              <a:cxn ang="0">
                <a:pos x="connsiteX243-487" y="connsiteY243-488"/>
              </a:cxn>
              <a:cxn ang="0">
                <a:pos x="connsiteX244-489" y="connsiteY244-490"/>
              </a:cxn>
              <a:cxn ang="0">
                <a:pos x="connsiteX245-491" y="connsiteY245-492"/>
              </a:cxn>
              <a:cxn ang="0">
                <a:pos x="connsiteX246-493" y="connsiteY246-494"/>
              </a:cxn>
              <a:cxn ang="0">
                <a:pos x="connsiteX247-495" y="connsiteY247-496"/>
              </a:cxn>
              <a:cxn ang="0">
                <a:pos x="connsiteX248-497" y="connsiteY248-498"/>
              </a:cxn>
              <a:cxn ang="0">
                <a:pos x="connsiteX249-499" y="connsiteY249-500"/>
              </a:cxn>
              <a:cxn ang="0">
                <a:pos x="connsiteX250-501" y="connsiteY250-502"/>
              </a:cxn>
              <a:cxn ang="0">
                <a:pos x="connsiteX251-503" y="connsiteY251-504"/>
              </a:cxn>
              <a:cxn ang="0">
                <a:pos x="connsiteX252-505" y="connsiteY252-506"/>
              </a:cxn>
              <a:cxn ang="0">
                <a:pos x="connsiteX253-507" y="connsiteY253-508"/>
              </a:cxn>
              <a:cxn ang="0">
                <a:pos x="connsiteX254-509" y="connsiteY254-510"/>
              </a:cxn>
              <a:cxn ang="0">
                <a:pos x="connsiteX255-511" y="connsiteY255-512"/>
              </a:cxn>
              <a:cxn ang="0">
                <a:pos x="connsiteX256-513" y="connsiteY256-514"/>
              </a:cxn>
              <a:cxn ang="0">
                <a:pos x="connsiteX257-515" y="connsiteY257-516"/>
              </a:cxn>
              <a:cxn ang="0">
                <a:pos x="connsiteX258-517" y="connsiteY258-518"/>
              </a:cxn>
              <a:cxn ang="0">
                <a:pos x="connsiteX259-519" y="connsiteY259-520"/>
              </a:cxn>
              <a:cxn ang="0">
                <a:pos x="connsiteX260-521" y="connsiteY260-522"/>
              </a:cxn>
              <a:cxn ang="0">
                <a:pos x="connsiteX261-523" y="connsiteY261-524"/>
              </a:cxn>
              <a:cxn ang="0">
                <a:pos x="connsiteX262-525" y="connsiteY262-526"/>
              </a:cxn>
              <a:cxn ang="0">
                <a:pos x="connsiteX263-527" y="connsiteY263-528"/>
              </a:cxn>
              <a:cxn ang="0">
                <a:pos x="connsiteX264-529" y="connsiteY264-530"/>
              </a:cxn>
              <a:cxn ang="0">
                <a:pos x="connsiteX265-531" y="connsiteY265-532"/>
              </a:cxn>
              <a:cxn ang="0">
                <a:pos x="connsiteX266-533" y="connsiteY266-534"/>
              </a:cxn>
              <a:cxn ang="0">
                <a:pos x="connsiteX267-535" y="connsiteY267-536"/>
              </a:cxn>
              <a:cxn ang="0">
                <a:pos x="connsiteX268-537" y="connsiteY268-538"/>
              </a:cxn>
              <a:cxn ang="0">
                <a:pos x="connsiteX269-539" y="connsiteY269-540"/>
              </a:cxn>
              <a:cxn ang="0">
                <a:pos x="connsiteX270-541" y="connsiteY270-542"/>
              </a:cxn>
              <a:cxn ang="0">
                <a:pos x="connsiteX271-543" y="connsiteY271-544"/>
              </a:cxn>
              <a:cxn ang="0">
                <a:pos x="connsiteX272-545" y="connsiteY272-546"/>
              </a:cxn>
              <a:cxn ang="0">
                <a:pos x="connsiteX273-547" y="connsiteY273-548"/>
              </a:cxn>
              <a:cxn ang="0">
                <a:pos x="connsiteX274-549" y="connsiteY274-550"/>
              </a:cxn>
              <a:cxn ang="0">
                <a:pos x="connsiteX275-551" y="connsiteY275-552"/>
              </a:cxn>
              <a:cxn ang="0">
                <a:pos x="connsiteX276-553" y="connsiteY276-554"/>
              </a:cxn>
              <a:cxn ang="0">
                <a:pos x="connsiteX277-555" y="connsiteY277-55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9438"/>
                </a:lnTo>
                <a:lnTo>
                  <a:pt x="76" y="9438"/>
                </a:lnTo>
                <a:lnTo>
                  <a:pt x="76" y="5805"/>
                </a:lnTo>
                <a:lnTo>
                  <a:pt x="263" y="5805"/>
                </a:lnTo>
                <a:lnTo>
                  <a:pt x="263" y="9401"/>
                </a:lnTo>
                <a:lnTo>
                  <a:pt x="321" y="9401"/>
                </a:lnTo>
                <a:lnTo>
                  <a:pt x="321" y="7378"/>
                </a:lnTo>
                <a:lnTo>
                  <a:pt x="362" y="7378"/>
                </a:lnTo>
                <a:lnTo>
                  <a:pt x="362" y="7004"/>
                </a:lnTo>
                <a:lnTo>
                  <a:pt x="374" y="7004"/>
                </a:lnTo>
                <a:lnTo>
                  <a:pt x="374" y="7378"/>
                </a:lnTo>
                <a:lnTo>
                  <a:pt x="468" y="7378"/>
                </a:lnTo>
                <a:lnTo>
                  <a:pt x="468" y="6929"/>
                </a:lnTo>
                <a:lnTo>
                  <a:pt x="479" y="6929"/>
                </a:lnTo>
                <a:lnTo>
                  <a:pt x="479" y="7378"/>
                </a:lnTo>
                <a:lnTo>
                  <a:pt x="508" y="7378"/>
                </a:lnTo>
                <a:lnTo>
                  <a:pt x="508" y="9401"/>
                </a:lnTo>
                <a:lnTo>
                  <a:pt x="637" y="9401"/>
                </a:lnTo>
                <a:lnTo>
                  <a:pt x="637" y="7940"/>
                </a:lnTo>
                <a:lnTo>
                  <a:pt x="655" y="7940"/>
                </a:lnTo>
                <a:lnTo>
                  <a:pt x="655" y="7865"/>
                </a:lnTo>
                <a:lnTo>
                  <a:pt x="672" y="7865"/>
                </a:lnTo>
                <a:lnTo>
                  <a:pt x="672" y="7715"/>
                </a:lnTo>
                <a:lnTo>
                  <a:pt x="684" y="7715"/>
                </a:lnTo>
                <a:lnTo>
                  <a:pt x="684" y="7566"/>
                </a:lnTo>
                <a:lnTo>
                  <a:pt x="695" y="7566"/>
                </a:lnTo>
                <a:lnTo>
                  <a:pt x="695" y="7491"/>
                </a:lnTo>
                <a:lnTo>
                  <a:pt x="707" y="7491"/>
                </a:lnTo>
                <a:lnTo>
                  <a:pt x="707" y="7191"/>
                </a:lnTo>
                <a:lnTo>
                  <a:pt x="731" y="7191"/>
                </a:lnTo>
                <a:lnTo>
                  <a:pt x="731" y="9438"/>
                </a:lnTo>
                <a:lnTo>
                  <a:pt x="742" y="9438"/>
                </a:lnTo>
                <a:lnTo>
                  <a:pt x="742" y="7940"/>
                </a:lnTo>
                <a:lnTo>
                  <a:pt x="1350" y="7940"/>
                </a:lnTo>
                <a:lnTo>
                  <a:pt x="1350" y="9401"/>
                </a:lnTo>
                <a:lnTo>
                  <a:pt x="1409" y="9401"/>
                </a:lnTo>
                <a:lnTo>
                  <a:pt x="1409" y="5693"/>
                </a:lnTo>
                <a:lnTo>
                  <a:pt x="1555" y="5693"/>
                </a:lnTo>
                <a:lnTo>
                  <a:pt x="1555" y="9401"/>
                </a:lnTo>
                <a:lnTo>
                  <a:pt x="1607" y="9401"/>
                </a:lnTo>
                <a:lnTo>
                  <a:pt x="1607" y="6929"/>
                </a:lnTo>
                <a:lnTo>
                  <a:pt x="1981" y="6929"/>
                </a:lnTo>
                <a:lnTo>
                  <a:pt x="1981" y="9401"/>
                </a:lnTo>
                <a:lnTo>
                  <a:pt x="2005" y="9401"/>
                </a:lnTo>
                <a:lnTo>
                  <a:pt x="2005" y="8427"/>
                </a:lnTo>
                <a:lnTo>
                  <a:pt x="2028" y="8427"/>
                </a:lnTo>
                <a:lnTo>
                  <a:pt x="2028" y="8015"/>
                </a:lnTo>
                <a:lnTo>
                  <a:pt x="2198" y="8015"/>
                </a:lnTo>
                <a:lnTo>
                  <a:pt x="2198" y="5506"/>
                </a:lnTo>
                <a:lnTo>
                  <a:pt x="2379" y="5506"/>
                </a:lnTo>
                <a:lnTo>
                  <a:pt x="2379" y="8015"/>
                </a:lnTo>
                <a:cubicBezTo>
                  <a:pt x="2383" y="8140"/>
                  <a:pt x="2386" y="8265"/>
                  <a:pt x="2390" y="8390"/>
                </a:cubicBezTo>
                <a:lnTo>
                  <a:pt x="2472" y="8390"/>
                </a:lnTo>
                <a:lnTo>
                  <a:pt x="2472" y="9438"/>
                </a:lnTo>
                <a:lnTo>
                  <a:pt x="2519" y="9438"/>
                </a:lnTo>
                <a:lnTo>
                  <a:pt x="2519" y="3970"/>
                </a:lnTo>
                <a:lnTo>
                  <a:pt x="2554" y="3970"/>
                </a:lnTo>
                <a:lnTo>
                  <a:pt x="2554" y="2734"/>
                </a:lnTo>
                <a:lnTo>
                  <a:pt x="2613" y="2734"/>
                </a:lnTo>
                <a:lnTo>
                  <a:pt x="2613" y="2210"/>
                </a:lnTo>
                <a:lnTo>
                  <a:pt x="2624" y="2210"/>
                </a:lnTo>
                <a:lnTo>
                  <a:pt x="2624" y="1610"/>
                </a:lnTo>
                <a:lnTo>
                  <a:pt x="2642" y="1610"/>
                </a:lnTo>
                <a:lnTo>
                  <a:pt x="2642" y="0"/>
                </a:lnTo>
                <a:lnTo>
                  <a:pt x="2648" y="0"/>
                </a:lnTo>
                <a:lnTo>
                  <a:pt x="2648" y="1610"/>
                </a:lnTo>
                <a:lnTo>
                  <a:pt x="2683" y="1610"/>
                </a:lnTo>
                <a:lnTo>
                  <a:pt x="2683" y="2210"/>
                </a:lnTo>
                <a:lnTo>
                  <a:pt x="2712" y="2210"/>
                </a:lnTo>
                <a:lnTo>
                  <a:pt x="2712" y="2734"/>
                </a:lnTo>
                <a:lnTo>
                  <a:pt x="2759" y="2734"/>
                </a:lnTo>
                <a:lnTo>
                  <a:pt x="2759" y="3970"/>
                </a:lnTo>
                <a:lnTo>
                  <a:pt x="2788" y="3970"/>
                </a:lnTo>
                <a:lnTo>
                  <a:pt x="2788" y="9438"/>
                </a:lnTo>
                <a:lnTo>
                  <a:pt x="2817" y="9438"/>
                </a:lnTo>
                <a:lnTo>
                  <a:pt x="2817" y="5056"/>
                </a:lnTo>
                <a:lnTo>
                  <a:pt x="3045" y="5056"/>
                </a:lnTo>
                <a:lnTo>
                  <a:pt x="3045" y="9438"/>
                </a:lnTo>
                <a:lnTo>
                  <a:pt x="3080" y="9438"/>
                </a:lnTo>
                <a:lnTo>
                  <a:pt x="3080" y="8390"/>
                </a:lnTo>
                <a:lnTo>
                  <a:pt x="3378" y="8390"/>
                </a:lnTo>
                <a:lnTo>
                  <a:pt x="3378" y="9401"/>
                </a:lnTo>
                <a:lnTo>
                  <a:pt x="3396" y="9401"/>
                </a:lnTo>
                <a:lnTo>
                  <a:pt x="3396" y="6330"/>
                </a:lnTo>
                <a:lnTo>
                  <a:pt x="3513" y="6330"/>
                </a:lnTo>
                <a:lnTo>
                  <a:pt x="3513" y="9401"/>
                </a:lnTo>
                <a:lnTo>
                  <a:pt x="3583" y="9401"/>
                </a:lnTo>
                <a:lnTo>
                  <a:pt x="3583" y="5506"/>
                </a:lnTo>
                <a:lnTo>
                  <a:pt x="3600" y="5506"/>
                </a:lnTo>
                <a:lnTo>
                  <a:pt x="3600" y="5431"/>
                </a:lnTo>
                <a:lnTo>
                  <a:pt x="3612" y="5431"/>
                </a:lnTo>
                <a:lnTo>
                  <a:pt x="3612" y="5318"/>
                </a:lnTo>
                <a:lnTo>
                  <a:pt x="3629" y="5318"/>
                </a:lnTo>
                <a:lnTo>
                  <a:pt x="3629" y="5243"/>
                </a:lnTo>
                <a:lnTo>
                  <a:pt x="3641" y="5243"/>
                </a:lnTo>
                <a:lnTo>
                  <a:pt x="3641" y="5131"/>
                </a:lnTo>
                <a:lnTo>
                  <a:pt x="3665" y="5131"/>
                </a:lnTo>
                <a:lnTo>
                  <a:pt x="3665" y="5056"/>
                </a:lnTo>
                <a:lnTo>
                  <a:pt x="3676" y="5056"/>
                </a:lnTo>
                <a:cubicBezTo>
                  <a:pt x="3678" y="5019"/>
                  <a:pt x="3680" y="4981"/>
                  <a:pt x="3682" y="4944"/>
                </a:cubicBezTo>
                <a:lnTo>
                  <a:pt x="3700" y="4869"/>
                </a:lnTo>
                <a:cubicBezTo>
                  <a:pt x="3702" y="4844"/>
                  <a:pt x="3703" y="4819"/>
                  <a:pt x="3705" y="4794"/>
                </a:cubicBezTo>
                <a:cubicBezTo>
                  <a:pt x="3703" y="4769"/>
                  <a:pt x="3702" y="4744"/>
                  <a:pt x="3700" y="4719"/>
                </a:cubicBezTo>
                <a:lnTo>
                  <a:pt x="3729" y="4719"/>
                </a:lnTo>
                <a:lnTo>
                  <a:pt x="3746" y="4719"/>
                </a:lnTo>
                <a:lnTo>
                  <a:pt x="3746" y="9401"/>
                </a:lnTo>
                <a:lnTo>
                  <a:pt x="3787" y="9401"/>
                </a:lnTo>
                <a:lnTo>
                  <a:pt x="3787" y="3371"/>
                </a:lnTo>
                <a:lnTo>
                  <a:pt x="4004" y="3371"/>
                </a:lnTo>
                <a:lnTo>
                  <a:pt x="4004" y="9401"/>
                </a:lnTo>
                <a:lnTo>
                  <a:pt x="4079" y="9401"/>
                </a:lnTo>
                <a:lnTo>
                  <a:pt x="4079" y="6180"/>
                </a:lnTo>
                <a:lnTo>
                  <a:pt x="4109" y="6180"/>
                </a:lnTo>
                <a:lnTo>
                  <a:pt x="4109" y="4944"/>
                </a:lnTo>
                <a:lnTo>
                  <a:pt x="4278" y="4944"/>
                </a:lnTo>
                <a:lnTo>
                  <a:pt x="4278" y="6142"/>
                </a:lnTo>
                <a:lnTo>
                  <a:pt x="4307" y="6142"/>
                </a:lnTo>
                <a:lnTo>
                  <a:pt x="4307" y="5243"/>
                </a:lnTo>
                <a:lnTo>
                  <a:pt x="4348" y="5243"/>
                </a:lnTo>
                <a:lnTo>
                  <a:pt x="4348" y="6180"/>
                </a:lnTo>
                <a:lnTo>
                  <a:pt x="4366" y="6180"/>
                </a:lnTo>
                <a:lnTo>
                  <a:pt x="4366" y="9438"/>
                </a:lnTo>
                <a:lnTo>
                  <a:pt x="4424" y="9438"/>
                </a:lnTo>
                <a:lnTo>
                  <a:pt x="4424" y="9700"/>
                </a:lnTo>
                <a:lnTo>
                  <a:pt x="4442" y="9700"/>
                </a:lnTo>
                <a:lnTo>
                  <a:pt x="4442" y="6442"/>
                </a:lnTo>
                <a:lnTo>
                  <a:pt x="4454" y="6442"/>
                </a:lnTo>
                <a:lnTo>
                  <a:pt x="4454" y="6517"/>
                </a:lnTo>
                <a:lnTo>
                  <a:pt x="4465" y="6517"/>
                </a:lnTo>
                <a:lnTo>
                  <a:pt x="4465" y="6629"/>
                </a:lnTo>
                <a:lnTo>
                  <a:pt x="4483" y="6629"/>
                </a:lnTo>
                <a:lnTo>
                  <a:pt x="4483" y="6742"/>
                </a:lnTo>
                <a:lnTo>
                  <a:pt x="4494" y="6742"/>
                </a:lnTo>
                <a:lnTo>
                  <a:pt x="4494" y="6816"/>
                </a:lnTo>
                <a:lnTo>
                  <a:pt x="4512" y="6816"/>
                </a:lnTo>
                <a:lnTo>
                  <a:pt x="4512" y="6929"/>
                </a:lnTo>
                <a:lnTo>
                  <a:pt x="4524" y="6929"/>
                </a:lnTo>
                <a:lnTo>
                  <a:pt x="4524" y="7004"/>
                </a:lnTo>
                <a:lnTo>
                  <a:pt x="4524" y="5880"/>
                </a:lnTo>
                <a:lnTo>
                  <a:pt x="4699" y="5880"/>
                </a:lnTo>
                <a:lnTo>
                  <a:pt x="4699" y="7566"/>
                </a:lnTo>
                <a:lnTo>
                  <a:pt x="4763" y="7566"/>
                </a:lnTo>
                <a:lnTo>
                  <a:pt x="4763" y="7491"/>
                </a:lnTo>
                <a:lnTo>
                  <a:pt x="4804" y="7491"/>
                </a:lnTo>
                <a:lnTo>
                  <a:pt x="4804" y="7004"/>
                </a:lnTo>
                <a:lnTo>
                  <a:pt x="4816" y="7004"/>
                </a:lnTo>
                <a:lnTo>
                  <a:pt x="4816" y="7453"/>
                </a:lnTo>
                <a:lnTo>
                  <a:pt x="4904" y="7453"/>
                </a:lnTo>
                <a:lnTo>
                  <a:pt x="4904" y="7004"/>
                </a:lnTo>
                <a:lnTo>
                  <a:pt x="4915" y="7004"/>
                </a:lnTo>
                <a:lnTo>
                  <a:pt x="4915" y="7453"/>
                </a:lnTo>
                <a:lnTo>
                  <a:pt x="4950" y="7453"/>
                </a:lnTo>
                <a:lnTo>
                  <a:pt x="4950" y="7940"/>
                </a:lnTo>
                <a:lnTo>
                  <a:pt x="5073" y="7940"/>
                </a:lnTo>
                <a:lnTo>
                  <a:pt x="5073" y="7828"/>
                </a:lnTo>
                <a:lnTo>
                  <a:pt x="5091" y="7828"/>
                </a:lnTo>
                <a:lnTo>
                  <a:pt x="5091" y="7753"/>
                </a:lnTo>
                <a:lnTo>
                  <a:pt x="5108" y="7753"/>
                </a:lnTo>
                <a:lnTo>
                  <a:pt x="5108" y="7640"/>
                </a:lnTo>
                <a:lnTo>
                  <a:pt x="5126" y="7640"/>
                </a:lnTo>
                <a:lnTo>
                  <a:pt x="5126" y="7566"/>
                </a:lnTo>
                <a:lnTo>
                  <a:pt x="5137" y="7566"/>
                </a:lnTo>
                <a:lnTo>
                  <a:pt x="5137" y="7453"/>
                </a:lnTo>
                <a:lnTo>
                  <a:pt x="5149" y="7453"/>
                </a:lnTo>
                <a:lnTo>
                  <a:pt x="5149" y="7378"/>
                </a:lnTo>
                <a:lnTo>
                  <a:pt x="5167" y="7378"/>
                </a:lnTo>
                <a:lnTo>
                  <a:pt x="5167" y="8839"/>
                </a:lnTo>
                <a:lnTo>
                  <a:pt x="5196" y="8839"/>
                </a:lnTo>
                <a:lnTo>
                  <a:pt x="5196" y="8015"/>
                </a:lnTo>
                <a:lnTo>
                  <a:pt x="5786" y="8015"/>
                </a:lnTo>
                <a:lnTo>
                  <a:pt x="5786" y="9513"/>
                </a:lnTo>
                <a:lnTo>
                  <a:pt x="5827" y="9513"/>
                </a:lnTo>
                <a:lnTo>
                  <a:pt x="5827" y="9775"/>
                </a:lnTo>
                <a:lnTo>
                  <a:pt x="5850" y="9775"/>
                </a:lnTo>
                <a:lnTo>
                  <a:pt x="5850" y="5805"/>
                </a:lnTo>
                <a:lnTo>
                  <a:pt x="5991" y="5805"/>
                </a:lnTo>
                <a:lnTo>
                  <a:pt x="5991" y="9513"/>
                </a:lnTo>
                <a:lnTo>
                  <a:pt x="6043" y="9513"/>
                </a:lnTo>
                <a:lnTo>
                  <a:pt x="6043" y="9775"/>
                </a:lnTo>
                <a:lnTo>
                  <a:pt x="6067" y="9775"/>
                </a:lnTo>
                <a:lnTo>
                  <a:pt x="6067" y="7041"/>
                </a:lnTo>
                <a:lnTo>
                  <a:pt x="6423" y="7041"/>
                </a:lnTo>
                <a:lnTo>
                  <a:pt x="6423" y="9476"/>
                </a:lnTo>
                <a:lnTo>
                  <a:pt x="6447" y="9476"/>
                </a:lnTo>
                <a:lnTo>
                  <a:pt x="6447" y="9963"/>
                </a:lnTo>
                <a:lnTo>
                  <a:pt x="6458" y="9963"/>
                </a:lnTo>
                <a:lnTo>
                  <a:pt x="6458" y="8502"/>
                </a:lnTo>
                <a:lnTo>
                  <a:pt x="6476" y="8502"/>
                </a:lnTo>
                <a:lnTo>
                  <a:pt x="6476" y="8127"/>
                </a:lnTo>
                <a:lnTo>
                  <a:pt x="6639" y="8127"/>
                </a:lnTo>
                <a:lnTo>
                  <a:pt x="6639" y="5618"/>
                </a:lnTo>
                <a:lnTo>
                  <a:pt x="6815" y="5618"/>
                </a:lnTo>
                <a:lnTo>
                  <a:pt x="6815" y="8090"/>
                </a:lnTo>
                <a:lnTo>
                  <a:pt x="6826" y="8090"/>
                </a:lnTo>
                <a:lnTo>
                  <a:pt x="6826" y="8464"/>
                </a:lnTo>
                <a:lnTo>
                  <a:pt x="6937" y="8464"/>
                </a:lnTo>
                <a:lnTo>
                  <a:pt x="6937" y="9551"/>
                </a:lnTo>
                <a:lnTo>
                  <a:pt x="6961" y="9551"/>
                </a:lnTo>
                <a:cubicBezTo>
                  <a:pt x="6958" y="6546"/>
                  <a:pt x="6956" y="3540"/>
                  <a:pt x="6953" y="535"/>
                </a:cubicBezTo>
                <a:cubicBezTo>
                  <a:pt x="7026" y="422"/>
                  <a:pt x="7121" y="503"/>
                  <a:pt x="7224" y="486"/>
                </a:cubicBezTo>
                <a:lnTo>
                  <a:pt x="7224" y="9513"/>
                </a:lnTo>
                <a:lnTo>
                  <a:pt x="7265" y="9513"/>
                </a:lnTo>
                <a:lnTo>
                  <a:pt x="7265" y="5019"/>
                </a:lnTo>
                <a:lnTo>
                  <a:pt x="7475" y="5019"/>
                </a:lnTo>
                <a:lnTo>
                  <a:pt x="7475" y="9513"/>
                </a:lnTo>
                <a:lnTo>
                  <a:pt x="7516" y="9513"/>
                </a:lnTo>
                <a:lnTo>
                  <a:pt x="7516" y="8464"/>
                </a:lnTo>
                <a:lnTo>
                  <a:pt x="7802" y="8464"/>
                </a:lnTo>
                <a:lnTo>
                  <a:pt x="7802" y="9513"/>
                </a:lnTo>
                <a:lnTo>
                  <a:pt x="7843" y="9513"/>
                </a:lnTo>
                <a:lnTo>
                  <a:pt x="7843" y="6330"/>
                </a:lnTo>
                <a:lnTo>
                  <a:pt x="7972" y="6330"/>
                </a:lnTo>
                <a:lnTo>
                  <a:pt x="7972" y="9513"/>
                </a:lnTo>
                <a:lnTo>
                  <a:pt x="8013" y="9513"/>
                </a:lnTo>
                <a:lnTo>
                  <a:pt x="8013" y="5655"/>
                </a:lnTo>
                <a:cubicBezTo>
                  <a:pt x="8021" y="5643"/>
                  <a:pt x="8028" y="5630"/>
                  <a:pt x="8036" y="5618"/>
                </a:cubicBezTo>
                <a:lnTo>
                  <a:pt x="8036" y="5506"/>
                </a:lnTo>
                <a:lnTo>
                  <a:pt x="8054" y="5506"/>
                </a:lnTo>
                <a:lnTo>
                  <a:pt x="8054" y="5393"/>
                </a:lnTo>
                <a:lnTo>
                  <a:pt x="8077" y="5393"/>
                </a:lnTo>
                <a:lnTo>
                  <a:pt x="8077" y="5318"/>
                </a:lnTo>
                <a:lnTo>
                  <a:pt x="8101" y="5318"/>
                </a:lnTo>
                <a:lnTo>
                  <a:pt x="8101" y="5206"/>
                </a:lnTo>
                <a:lnTo>
                  <a:pt x="8118" y="5206"/>
                </a:lnTo>
                <a:lnTo>
                  <a:pt x="8124" y="5056"/>
                </a:lnTo>
                <a:lnTo>
                  <a:pt x="8141" y="5056"/>
                </a:lnTo>
                <a:lnTo>
                  <a:pt x="8141" y="4944"/>
                </a:lnTo>
                <a:lnTo>
                  <a:pt x="8165" y="4944"/>
                </a:lnTo>
                <a:lnTo>
                  <a:pt x="8177" y="4869"/>
                </a:lnTo>
                <a:cubicBezTo>
                  <a:pt x="8185" y="4856"/>
                  <a:pt x="8192" y="4844"/>
                  <a:pt x="8200" y="4831"/>
                </a:cubicBezTo>
                <a:lnTo>
                  <a:pt x="8200" y="9513"/>
                </a:lnTo>
                <a:lnTo>
                  <a:pt x="8212" y="9513"/>
                </a:lnTo>
                <a:lnTo>
                  <a:pt x="8212" y="9963"/>
                </a:lnTo>
                <a:lnTo>
                  <a:pt x="8229" y="9963"/>
                </a:lnTo>
                <a:lnTo>
                  <a:pt x="8229" y="3408"/>
                </a:lnTo>
                <a:lnTo>
                  <a:pt x="8457" y="3408"/>
                </a:lnTo>
                <a:lnTo>
                  <a:pt x="8457" y="9513"/>
                </a:lnTo>
                <a:lnTo>
                  <a:pt x="8498" y="9513"/>
                </a:lnTo>
                <a:cubicBezTo>
                  <a:pt x="8498" y="9513"/>
                  <a:pt x="8492" y="9963"/>
                  <a:pt x="8498" y="9963"/>
                </a:cubicBezTo>
                <a:cubicBezTo>
                  <a:pt x="8504" y="9963"/>
                  <a:pt x="8515" y="10000"/>
                  <a:pt x="8515" y="10000"/>
                </a:cubicBezTo>
                <a:lnTo>
                  <a:pt x="8515" y="6255"/>
                </a:lnTo>
                <a:lnTo>
                  <a:pt x="8539" y="6255"/>
                </a:lnTo>
                <a:lnTo>
                  <a:pt x="8539" y="4981"/>
                </a:lnTo>
                <a:lnTo>
                  <a:pt x="8714" y="4981"/>
                </a:lnTo>
                <a:lnTo>
                  <a:pt x="8714" y="6292"/>
                </a:lnTo>
                <a:lnTo>
                  <a:pt x="8761" y="6292"/>
                </a:lnTo>
                <a:lnTo>
                  <a:pt x="8761" y="5356"/>
                </a:lnTo>
                <a:lnTo>
                  <a:pt x="8802" y="5356"/>
                </a:lnTo>
                <a:lnTo>
                  <a:pt x="8802" y="9476"/>
                </a:lnTo>
                <a:lnTo>
                  <a:pt x="8843" y="9476"/>
                </a:lnTo>
                <a:cubicBezTo>
                  <a:pt x="8862" y="9601"/>
                  <a:pt x="8882" y="9725"/>
                  <a:pt x="8901" y="9850"/>
                </a:cubicBezTo>
                <a:lnTo>
                  <a:pt x="8901" y="6629"/>
                </a:lnTo>
                <a:cubicBezTo>
                  <a:pt x="8928" y="6941"/>
                  <a:pt x="8956" y="7254"/>
                  <a:pt x="8983" y="7566"/>
                </a:cubicBezTo>
                <a:lnTo>
                  <a:pt x="8983" y="9588"/>
                </a:lnTo>
                <a:lnTo>
                  <a:pt x="9071" y="9588"/>
                </a:lnTo>
                <a:lnTo>
                  <a:pt x="9071" y="7566"/>
                </a:lnTo>
                <a:lnTo>
                  <a:pt x="9182" y="7566"/>
                </a:lnTo>
                <a:lnTo>
                  <a:pt x="9182" y="5993"/>
                </a:lnTo>
                <a:lnTo>
                  <a:pt x="9199" y="5993"/>
                </a:lnTo>
                <a:lnTo>
                  <a:pt x="9199" y="5281"/>
                </a:lnTo>
                <a:lnTo>
                  <a:pt x="9281" y="5281"/>
                </a:lnTo>
                <a:lnTo>
                  <a:pt x="9281" y="5918"/>
                </a:lnTo>
                <a:cubicBezTo>
                  <a:pt x="9287" y="5968"/>
                  <a:pt x="9293" y="6017"/>
                  <a:pt x="9299" y="6067"/>
                </a:cubicBezTo>
                <a:lnTo>
                  <a:pt x="9299" y="8989"/>
                </a:lnTo>
                <a:lnTo>
                  <a:pt x="9357" y="8989"/>
                </a:lnTo>
                <a:lnTo>
                  <a:pt x="9357" y="8015"/>
                </a:lnTo>
                <a:lnTo>
                  <a:pt x="9532" y="8015"/>
                </a:lnTo>
                <a:lnTo>
                  <a:pt x="9532" y="8951"/>
                </a:lnTo>
                <a:lnTo>
                  <a:pt x="9661" y="8951"/>
                </a:lnTo>
                <a:lnTo>
                  <a:pt x="9661" y="9476"/>
                </a:lnTo>
                <a:lnTo>
                  <a:pt x="9708" y="9476"/>
                </a:lnTo>
                <a:lnTo>
                  <a:pt x="9708" y="9738"/>
                </a:lnTo>
                <a:lnTo>
                  <a:pt x="9719" y="9738"/>
                </a:lnTo>
                <a:lnTo>
                  <a:pt x="9719" y="8202"/>
                </a:lnTo>
                <a:lnTo>
                  <a:pt x="9825" y="8202"/>
                </a:lnTo>
                <a:lnTo>
                  <a:pt x="9825" y="9813"/>
                </a:lnTo>
                <a:lnTo>
                  <a:pt x="10000" y="9813"/>
                </a:lnTo>
              </a:path>
            </a:pathLst>
          </a:custGeom>
          <a:noFill/>
          <a:ln w="9525">
            <a:solidFill>
              <a:schemeClr val="bg1">
                <a:alpha val="30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6746" y="319319"/>
            <a:ext cx="1733053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lnSpc>
                <a:spcPts val="1000"/>
              </a:lnSpc>
              <a:spcBef>
                <a:spcPct val="50000"/>
              </a:spcBef>
              <a:defRPr/>
            </a:pPr>
            <a:r>
              <a:rPr lang="zh-CN" altLang="en-US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4127" y="250782"/>
            <a:ext cx="233100" cy="227414"/>
            <a:chOff x="83807" y="220522"/>
            <a:chExt cx="171764" cy="167574"/>
          </a:xfrm>
          <a:solidFill>
            <a:srgbClr val="FF0000"/>
          </a:solidFill>
          <a:effectLst>
            <a:outerShdw blurRad="38100" dist="19050" dir="2700000" algn="tl" rotWithShape="0">
              <a:prstClr val="black">
                <a:alpha val="69000"/>
              </a:prstClr>
            </a:outerShdw>
          </a:effectLst>
        </p:grpSpPr>
        <p:sp>
          <p:nvSpPr>
            <p:cNvPr id="8" name="燕尾形 7"/>
            <p:cNvSpPr/>
            <p:nvPr/>
          </p:nvSpPr>
          <p:spPr>
            <a:xfrm>
              <a:off x="167613" y="220522"/>
              <a:ext cx="87958" cy="167574"/>
            </a:xfrm>
            <a:prstGeom prst="chevron">
              <a:avLst>
                <a:gd name="adj" fmla="val 65213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83807" y="220522"/>
              <a:ext cx="87958" cy="167574"/>
            </a:xfrm>
            <a:prstGeom prst="chevron">
              <a:avLst>
                <a:gd name="adj" fmla="val 62506"/>
              </a:avLst>
            </a:prstGeom>
            <a:solidFill>
              <a:srgbClr val="009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b="1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693863" y="1005912"/>
            <a:ext cx="5264150" cy="2484438"/>
            <a:chOff x="1573624" y="1098834"/>
            <a:chExt cx="5263644" cy="2484170"/>
          </a:xfrm>
        </p:grpSpPr>
        <p:sp>
          <p:nvSpPr>
            <p:cNvPr id="19" name="圆角矩形 18"/>
            <p:cNvSpPr/>
            <p:nvPr/>
          </p:nvSpPr>
          <p:spPr>
            <a:xfrm>
              <a:off x="1580684" y="3211140"/>
              <a:ext cx="5256584" cy="371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573624" y="1098834"/>
              <a:ext cx="5256584" cy="371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573624" y="1803358"/>
              <a:ext cx="5256584" cy="371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573624" y="2507882"/>
              <a:ext cx="5256584" cy="37186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1694211" y="1005968"/>
            <a:ext cx="2304256" cy="371864"/>
          </a:xfrm>
          <a:prstGeom prst="roundRect">
            <a:avLst>
              <a:gd name="adj" fmla="val 50000"/>
            </a:avLst>
          </a:prstGeom>
          <a:solidFill>
            <a:srgbClr val="009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1490663" y="894787"/>
            <a:ext cx="593725" cy="593725"/>
            <a:chOff x="1547664" y="1015921"/>
            <a:chExt cx="594385" cy="594385"/>
          </a:xfrm>
        </p:grpSpPr>
        <p:sp>
          <p:nvSpPr>
            <p:cNvPr id="25" name="椭圆 24"/>
            <p:cNvSpPr/>
            <p:nvPr/>
          </p:nvSpPr>
          <p:spPr>
            <a:xfrm>
              <a:off x="1547664" y="1015921"/>
              <a:ext cx="594385" cy="594385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TextBox 103"/>
            <p:cNvSpPr txBox="1">
              <a:spLocks noChangeArrowheads="1"/>
            </p:cNvSpPr>
            <p:nvPr/>
          </p:nvSpPr>
          <p:spPr bwMode="auto">
            <a:xfrm>
              <a:off x="1598635" y="1174614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1694211" y="1710492"/>
            <a:ext cx="3198278" cy="371864"/>
          </a:xfrm>
          <a:prstGeom prst="roundRect">
            <a:avLst>
              <a:gd name="adj" fmla="val 50000"/>
            </a:avLst>
          </a:prstGeom>
          <a:solidFill>
            <a:srgbClr val="009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 bwMode="auto">
          <a:xfrm>
            <a:off x="1490663" y="1599637"/>
            <a:ext cx="593725" cy="593725"/>
            <a:chOff x="1547664" y="1720445"/>
            <a:chExt cx="594385" cy="594385"/>
          </a:xfrm>
        </p:grpSpPr>
        <p:sp>
          <p:nvSpPr>
            <p:cNvPr id="29" name="椭圆 28"/>
            <p:cNvSpPr/>
            <p:nvPr/>
          </p:nvSpPr>
          <p:spPr>
            <a:xfrm>
              <a:off x="1547664" y="1720445"/>
              <a:ext cx="594385" cy="594385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TextBox 113"/>
            <p:cNvSpPr txBox="1">
              <a:spLocks noChangeArrowheads="1"/>
            </p:cNvSpPr>
            <p:nvPr/>
          </p:nvSpPr>
          <p:spPr bwMode="auto">
            <a:xfrm>
              <a:off x="1598635" y="1879138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圆角矩形 30"/>
          <p:cNvSpPr/>
          <p:nvPr/>
        </p:nvSpPr>
        <p:spPr>
          <a:xfrm>
            <a:off x="1694210" y="2415016"/>
            <a:ext cx="4248472" cy="371864"/>
          </a:xfrm>
          <a:prstGeom prst="roundRect">
            <a:avLst>
              <a:gd name="adj" fmla="val 50000"/>
            </a:avLst>
          </a:prstGeom>
          <a:solidFill>
            <a:srgbClr val="009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1490663" y="2304487"/>
            <a:ext cx="593725" cy="593725"/>
            <a:chOff x="1547664" y="2424969"/>
            <a:chExt cx="594385" cy="594385"/>
          </a:xfrm>
        </p:grpSpPr>
        <p:sp>
          <p:nvSpPr>
            <p:cNvPr id="33" name="椭圆 32"/>
            <p:cNvSpPr/>
            <p:nvPr/>
          </p:nvSpPr>
          <p:spPr>
            <a:xfrm>
              <a:off x="1547664" y="2424969"/>
              <a:ext cx="594385" cy="594385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TextBox 123"/>
            <p:cNvSpPr txBox="1">
              <a:spLocks noChangeArrowheads="1"/>
            </p:cNvSpPr>
            <p:nvPr/>
          </p:nvSpPr>
          <p:spPr bwMode="auto">
            <a:xfrm>
              <a:off x="1598635" y="2583662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圆角矩形 34"/>
          <p:cNvSpPr/>
          <p:nvPr/>
        </p:nvSpPr>
        <p:spPr>
          <a:xfrm>
            <a:off x="1713260" y="3120806"/>
            <a:ext cx="5256583" cy="371864"/>
          </a:xfrm>
          <a:prstGeom prst="roundRect">
            <a:avLst>
              <a:gd name="adj" fmla="val 50000"/>
            </a:avLst>
          </a:prstGeom>
          <a:solidFill>
            <a:srgbClr val="009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 bwMode="auto">
          <a:xfrm>
            <a:off x="1490663" y="3007750"/>
            <a:ext cx="593725" cy="595312"/>
            <a:chOff x="1547664" y="3129493"/>
            <a:chExt cx="594385" cy="594385"/>
          </a:xfrm>
        </p:grpSpPr>
        <p:sp>
          <p:nvSpPr>
            <p:cNvPr id="37" name="椭圆 36"/>
            <p:cNvSpPr/>
            <p:nvPr/>
          </p:nvSpPr>
          <p:spPr>
            <a:xfrm>
              <a:off x="1547664" y="3129493"/>
              <a:ext cx="594385" cy="594385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TextBox 133"/>
            <p:cNvSpPr txBox="1">
              <a:spLocks noChangeArrowheads="1"/>
            </p:cNvSpPr>
            <p:nvPr/>
          </p:nvSpPr>
          <p:spPr bwMode="auto">
            <a:xfrm>
              <a:off x="1598635" y="3288186"/>
              <a:ext cx="492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zh-CN" altLang="en-US" sz="12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12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7051673" y="1030360"/>
            <a:ext cx="753114" cy="2413609"/>
            <a:chOff x="6906167" y="1130580"/>
            <a:chExt cx="753582" cy="2413661"/>
          </a:xfrm>
        </p:grpSpPr>
        <p:grpSp>
          <p:nvGrpSpPr>
            <p:cNvPr id="40" name="组合 139"/>
            <p:cNvGrpSpPr/>
            <p:nvPr/>
          </p:nvGrpSpPr>
          <p:grpSpPr bwMode="auto">
            <a:xfrm>
              <a:off x="6906167" y="1130580"/>
              <a:ext cx="676409" cy="300089"/>
              <a:chOff x="6819898" y="1410038"/>
              <a:chExt cx="676409" cy="300089"/>
            </a:xfrm>
          </p:grpSpPr>
          <p:sp>
            <p:nvSpPr>
              <p:cNvPr id="50" name="等腰三角形 49"/>
              <p:cNvSpPr/>
              <p:nvPr/>
            </p:nvSpPr>
            <p:spPr>
              <a:xfrm rot="5400000">
                <a:off x="6781038" y="1507321"/>
                <a:ext cx="192091" cy="114371"/>
              </a:xfrm>
              <a:prstGeom prst="triangle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150"/>
              <p:cNvSpPr txBox="1">
                <a:spLocks noChangeArrowheads="1"/>
              </p:cNvSpPr>
              <p:nvPr/>
            </p:nvSpPr>
            <p:spPr bwMode="auto">
              <a:xfrm>
                <a:off x="6965062" y="1410038"/>
                <a:ext cx="531245" cy="3000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3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35%</a:t>
                </a:r>
                <a:endParaRPr lang="zh-CN" altLang="en-US" sz="13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组合 140"/>
            <p:cNvGrpSpPr/>
            <p:nvPr/>
          </p:nvGrpSpPr>
          <p:grpSpPr bwMode="auto">
            <a:xfrm>
              <a:off x="6906167" y="1835104"/>
              <a:ext cx="676409" cy="300089"/>
              <a:chOff x="6819898" y="1410038"/>
              <a:chExt cx="676409" cy="300089"/>
            </a:xfrm>
          </p:grpSpPr>
          <p:sp>
            <p:nvSpPr>
              <p:cNvPr id="48" name="等腰三角形 47"/>
              <p:cNvSpPr/>
              <p:nvPr/>
            </p:nvSpPr>
            <p:spPr>
              <a:xfrm rot="5400000">
                <a:off x="6780244" y="1506868"/>
                <a:ext cx="193679" cy="114371"/>
              </a:xfrm>
              <a:prstGeom prst="triangle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TextBox 148"/>
              <p:cNvSpPr txBox="1">
                <a:spLocks noChangeArrowheads="1"/>
              </p:cNvSpPr>
              <p:nvPr/>
            </p:nvSpPr>
            <p:spPr bwMode="auto">
              <a:xfrm>
                <a:off x="6965062" y="1410038"/>
                <a:ext cx="531245" cy="3000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3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60%</a:t>
                </a:r>
                <a:endParaRPr lang="zh-CN" altLang="en-US" sz="13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组合 141"/>
            <p:cNvGrpSpPr/>
            <p:nvPr/>
          </p:nvGrpSpPr>
          <p:grpSpPr bwMode="auto">
            <a:xfrm>
              <a:off x="6906167" y="2539628"/>
              <a:ext cx="676409" cy="300090"/>
              <a:chOff x="6819898" y="1410038"/>
              <a:chExt cx="676409" cy="300090"/>
            </a:xfrm>
          </p:grpSpPr>
          <p:sp>
            <p:nvSpPr>
              <p:cNvPr id="46" name="等腰三角形 45"/>
              <p:cNvSpPr/>
              <p:nvPr/>
            </p:nvSpPr>
            <p:spPr>
              <a:xfrm rot="5400000">
                <a:off x="6780244" y="1507210"/>
                <a:ext cx="193679" cy="114371"/>
              </a:xfrm>
              <a:prstGeom prst="triangle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TextBox 146"/>
              <p:cNvSpPr txBox="1">
                <a:spLocks noChangeArrowheads="1"/>
              </p:cNvSpPr>
              <p:nvPr/>
            </p:nvSpPr>
            <p:spPr bwMode="auto">
              <a:xfrm>
                <a:off x="6965062" y="1410038"/>
                <a:ext cx="531245" cy="300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3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89%</a:t>
                </a:r>
                <a:endParaRPr lang="zh-CN" altLang="en-US" sz="13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组合 142"/>
            <p:cNvGrpSpPr/>
            <p:nvPr/>
          </p:nvGrpSpPr>
          <p:grpSpPr bwMode="auto">
            <a:xfrm>
              <a:off x="6906167" y="3244151"/>
              <a:ext cx="753582" cy="300090"/>
              <a:chOff x="6819898" y="1410037"/>
              <a:chExt cx="753582" cy="300090"/>
            </a:xfrm>
          </p:grpSpPr>
          <p:sp>
            <p:nvSpPr>
              <p:cNvPr id="44" name="等腰三角形 43"/>
              <p:cNvSpPr/>
              <p:nvPr/>
            </p:nvSpPr>
            <p:spPr>
              <a:xfrm rot="5400000">
                <a:off x="6781038" y="1506756"/>
                <a:ext cx="192092" cy="114371"/>
              </a:xfrm>
              <a:prstGeom prst="triangle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TextBox 144"/>
              <p:cNvSpPr txBox="1">
                <a:spLocks noChangeArrowheads="1"/>
              </p:cNvSpPr>
              <p:nvPr/>
            </p:nvSpPr>
            <p:spPr bwMode="auto">
              <a:xfrm>
                <a:off x="6945997" y="1410037"/>
                <a:ext cx="627483" cy="300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zh-CN" sz="13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100%</a:t>
                </a:r>
                <a:endParaRPr lang="zh-CN" altLang="en-US" sz="135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448517" y="3872493"/>
            <a:ext cx="6692183" cy="608420"/>
            <a:chOff x="1934292" y="3775425"/>
            <a:chExt cx="6692183" cy="608420"/>
          </a:xfrm>
        </p:grpSpPr>
        <p:grpSp>
          <p:nvGrpSpPr>
            <p:cNvPr id="53" name="组合 151"/>
            <p:cNvGrpSpPr/>
            <p:nvPr/>
          </p:nvGrpSpPr>
          <p:grpSpPr bwMode="auto">
            <a:xfrm>
              <a:off x="1934292" y="3775425"/>
              <a:ext cx="6692183" cy="608420"/>
              <a:chOff x="702618" y="3939902"/>
              <a:chExt cx="6692357" cy="607515"/>
            </a:xfrm>
          </p:grpSpPr>
          <p:sp>
            <p:nvSpPr>
              <p:cNvPr id="55" name="TextBox 152"/>
              <p:cNvSpPr txBox="1">
                <a:spLocks noChangeArrowheads="1"/>
              </p:cNvSpPr>
              <p:nvPr/>
            </p:nvSpPr>
            <p:spPr bwMode="auto">
              <a:xfrm>
                <a:off x="702618" y="3939902"/>
                <a:ext cx="1261917" cy="307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zh-CN" altLang="en-US" sz="14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TextBox 2"/>
              <p:cNvSpPr txBox="1">
                <a:spLocks noChangeArrowheads="1"/>
              </p:cNvSpPr>
              <p:nvPr/>
            </p:nvSpPr>
            <p:spPr bwMode="auto">
              <a:xfrm>
                <a:off x="702618" y="4261611"/>
                <a:ext cx="6692357" cy="285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20000"/>
                  </a:lnSpc>
                  <a:spcBef>
                    <a:spcPts val="600"/>
                  </a:spcBef>
                  <a:defRPr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defTabSz="685800"/>
                <a:r>
                  <a:rPr lang="zh-CN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拥有国内顶尖的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PPT</a:t>
                </a:r>
                <a:r>
                  <a:rPr lang="zh-CN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制作技术、顶级的</a:t>
                </a:r>
                <a:r>
                  <a: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PPT</a:t>
                </a:r>
                <a:r>
                  <a:rPr lang="zh-CN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设计团队，坚持精益求精、拒绝平庸的做事精神</a:t>
                </a:r>
                <a:endPara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cxnSp>
          <p:nvCxnSpPr>
            <p:cNvPr id="54" name="直接连接符 53"/>
            <p:cNvCxnSpPr/>
            <p:nvPr/>
          </p:nvCxnSpPr>
          <p:spPr bwMode="auto">
            <a:xfrm>
              <a:off x="2033702" y="4064157"/>
              <a:ext cx="103969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7505699" y="4890595"/>
            <a:ext cx="1458767" cy="271955"/>
            <a:chOff x="5860256" y="4500624"/>
            <a:chExt cx="3147202" cy="586725"/>
          </a:xfrm>
        </p:grpSpPr>
        <p:sp>
          <p:nvSpPr>
            <p:cNvPr id="58" name="椭圆 2"/>
            <p:cNvSpPr/>
            <p:nvPr/>
          </p:nvSpPr>
          <p:spPr>
            <a:xfrm>
              <a:off x="5860256" y="4500624"/>
              <a:ext cx="329831" cy="62663"/>
            </a:xfrm>
            <a:custGeom>
              <a:avLst/>
              <a:gdLst>
                <a:gd name="connsiteX0" fmla="*/ 0 w 294112"/>
                <a:gd name="connsiteY0" fmla="*/ 31154 h 62308"/>
                <a:gd name="connsiteX1" fmla="*/ 147056 w 294112"/>
                <a:gd name="connsiteY1" fmla="*/ 0 h 62308"/>
                <a:gd name="connsiteX2" fmla="*/ 294112 w 294112"/>
                <a:gd name="connsiteY2" fmla="*/ 31154 h 62308"/>
                <a:gd name="connsiteX3" fmla="*/ 147056 w 294112"/>
                <a:gd name="connsiteY3" fmla="*/ 62308 h 62308"/>
                <a:gd name="connsiteX4" fmla="*/ 0 w 294112"/>
                <a:gd name="connsiteY4" fmla="*/ 31154 h 62308"/>
                <a:gd name="connsiteX0-1" fmla="*/ 0 w 329831"/>
                <a:gd name="connsiteY0-2" fmla="*/ 31265 h 62663"/>
                <a:gd name="connsiteX1-3" fmla="*/ 147056 w 329831"/>
                <a:gd name="connsiteY1-4" fmla="*/ 111 h 62663"/>
                <a:gd name="connsiteX2-5" fmla="*/ 329831 w 329831"/>
                <a:gd name="connsiteY2-6" fmla="*/ 40790 h 62663"/>
                <a:gd name="connsiteX3-7" fmla="*/ 147056 w 329831"/>
                <a:gd name="connsiteY3-8" fmla="*/ 62419 h 62663"/>
                <a:gd name="connsiteX4-9" fmla="*/ 0 w 329831"/>
                <a:gd name="connsiteY4-10" fmla="*/ 31265 h 626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29831" h="62663">
                  <a:moveTo>
                    <a:pt x="0" y="31265"/>
                  </a:moveTo>
                  <a:cubicBezTo>
                    <a:pt x="0" y="14059"/>
                    <a:pt x="92084" y="-1476"/>
                    <a:pt x="147056" y="111"/>
                  </a:cubicBezTo>
                  <a:cubicBezTo>
                    <a:pt x="202028" y="1698"/>
                    <a:pt x="329831" y="23584"/>
                    <a:pt x="329831" y="40790"/>
                  </a:cubicBezTo>
                  <a:cubicBezTo>
                    <a:pt x="329831" y="57996"/>
                    <a:pt x="202028" y="64006"/>
                    <a:pt x="147056" y="62419"/>
                  </a:cubicBezTo>
                  <a:cubicBezTo>
                    <a:pt x="92084" y="60832"/>
                    <a:pt x="0" y="48471"/>
                    <a:pt x="0" y="312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260"/>
            <p:cNvSpPr/>
            <p:nvPr/>
          </p:nvSpPr>
          <p:spPr>
            <a:xfrm>
              <a:off x="6712159" y="4626352"/>
              <a:ext cx="446304" cy="117358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444996"/>
                <a:gd name="connsiteY0-2" fmla="*/ 58029 h 116058"/>
                <a:gd name="connsiteX1-3" fmla="*/ 190748 w 444996"/>
                <a:gd name="connsiteY1-4" fmla="*/ 0 h 116058"/>
                <a:gd name="connsiteX2-5" fmla="*/ 444996 w 444996"/>
                <a:gd name="connsiteY2-6" fmla="*/ 58029 h 116058"/>
                <a:gd name="connsiteX3-7" fmla="*/ 190748 w 444996"/>
                <a:gd name="connsiteY3-8" fmla="*/ 116058 h 116058"/>
                <a:gd name="connsiteX4-9" fmla="*/ 0 w 444996"/>
                <a:gd name="connsiteY4-10" fmla="*/ 58029 h 116058"/>
                <a:gd name="connsiteX0-11" fmla="*/ 4391 w 449387"/>
                <a:gd name="connsiteY0-12" fmla="*/ 58029 h 116058"/>
                <a:gd name="connsiteX1-13" fmla="*/ 195139 w 449387"/>
                <a:gd name="connsiteY1-14" fmla="*/ 0 h 116058"/>
                <a:gd name="connsiteX2-15" fmla="*/ 449387 w 449387"/>
                <a:gd name="connsiteY2-16" fmla="*/ 58029 h 116058"/>
                <a:gd name="connsiteX3-17" fmla="*/ 195139 w 449387"/>
                <a:gd name="connsiteY3-18" fmla="*/ 116058 h 116058"/>
                <a:gd name="connsiteX4-19" fmla="*/ 4391 w 449387"/>
                <a:gd name="connsiteY4-20" fmla="*/ 58029 h 116058"/>
                <a:gd name="connsiteX0-21" fmla="*/ 4366 w 443012"/>
                <a:gd name="connsiteY0-22" fmla="*/ 58461 h 117358"/>
                <a:gd name="connsiteX1-23" fmla="*/ 195114 w 443012"/>
                <a:gd name="connsiteY1-24" fmla="*/ 432 h 117358"/>
                <a:gd name="connsiteX2-25" fmla="*/ 443012 w 443012"/>
                <a:gd name="connsiteY2-26" fmla="*/ 80686 h 117358"/>
                <a:gd name="connsiteX3-27" fmla="*/ 195114 w 443012"/>
                <a:gd name="connsiteY3-28" fmla="*/ 116490 h 117358"/>
                <a:gd name="connsiteX4-29" fmla="*/ 4366 w 443012"/>
                <a:gd name="connsiteY4-30" fmla="*/ 58461 h 117358"/>
                <a:gd name="connsiteX0-31" fmla="*/ 4366 w 446304"/>
                <a:gd name="connsiteY0-32" fmla="*/ 58461 h 117358"/>
                <a:gd name="connsiteX1-33" fmla="*/ 195114 w 446304"/>
                <a:gd name="connsiteY1-34" fmla="*/ 432 h 117358"/>
                <a:gd name="connsiteX2-35" fmla="*/ 443012 w 446304"/>
                <a:gd name="connsiteY2-36" fmla="*/ 80686 h 117358"/>
                <a:gd name="connsiteX3-37" fmla="*/ 195114 w 446304"/>
                <a:gd name="connsiteY3-38" fmla="*/ 116490 h 117358"/>
                <a:gd name="connsiteX4-39" fmla="*/ 4366 w 446304"/>
                <a:gd name="connsiteY4-40" fmla="*/ 58461 h 1173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46304" h="117358">
                  <a:moveTo>
                    <a:pt x="4366" y="58461"/>
                  </a:moveTo>
                  <a:cubicBezTo>
                    <a:pt x="36116" y="16887"/>
                    <a:pt x="122006" y="-3272"/>
                    <a:pt x="195114" y="432"/>
                  </a:cubicBezTo>
                  <a:cubicBezTo>
                    <a:pt x="268222" y="4136"/>
                    <a:pt x="474762" y="42287"/>
                    <a:pt x="443012" y="80686"/>
                  </a:cubicBezTo>
                  <a:cubicBezTo>
                    <a:pt x="443012" y="112735"/>
                    <a:pt x="268222" y="120194"/>
                    <a:pt x="195114" y="116490"/>
                  </a:cubicBezTo>
                  <a:cubicBezTo>
                    <a:pt x="122006" y="112786"/>
                    <a:pt x="-27384" y="100035"/>
                    <a:pt x="4366" y="584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r="1332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261"/>
            <p:cNvSpPr/>
            <p:nvPr/>
          </p:nvSpPr>
          <p:spPr>
            <a:xfrm>
              <a:off x="7484931" y="4759263"/>
              <a:ext cx="509838" cy="117152"/>
            </a:xfrm>
            <a:custGeom>
              <a:avLst/>
              <a:gdLst>
                <a:gd name="connsiteX0" fmla="*/ 0 w 508495"/>
                <a:gd name="connsiteY0" fmla="*/ 58029 h 116057"/>
                <a:gd name="connsiteX1" fmla="*/ 254248 w 508495"/>
                <a:gd name="connsiteY1" fmla="*/ 0 h 116057"/>
                <a:gd name="connsiteX2" fmla="*/ 508496 w 508495"/>
                <a:gd name="connsiteY2" fmla="*/ 58029 h 116057"/>
                <a:gd name="connsiteX3" fmla="*/ 254248 w 508495"/>
                <a:gd name="connsiteY3" fmla="*/ 116058 h 116057"/>
                <a:gd name="connsiteX4" fmla="*/ 0 w 508495"/>
                <a:gd name="connsiteY4" fmla="*/ 58029 h 116057"/>
                <a:gd name="connsiteX0-1" fmla="*/ 0 w 508496"/>
                <a:gd name="connsiteY0-2" fmla="*/ 58141 h 116362"/>
                <a:gd name="connsiteX1-3" fmla="*/ 254248 w 508496"/>
                <a:gd name="connsiteY1-4" fmla="*/ 112 h 116362"/>
                <a:gd name="connsiteX2-5" fmla="*/ 508496 w 508496"/>
                <a:gd name="connsiteY2-6" fmla="*/ 70841 h 116362"/>
                <a:gd name="connsiteX3-7" fmla="*/ 254248 w 508496"/>
                <a:gd name="connsiteY3-8" fmla="*/ 116170 h 116362"/>
                <a:gd name="connsiteX4-9" fmla="*/ 0 w 508496"/>
                <a:gd name="connsiteY4-10" fmla="*/ 58141 h 116362"/>
                <a:gd name="connsiteX0-11" fmla="*/ 1342 w 509838"/>
                <a:gd name="connsiteY0-12" fmla="*/ 58931 h 117152"/>
                <a:gd name="connsiteX1-13" fmla="*/ 255590 w 509838"/>
                <a:gd name="connsiteY1-14" fmla="*/ 902 h 117152"/>
                <a:gd name="connsiteX2-15" fmla="*/ 509838 w 509838"/>
                <a:gd name="connsiteY2-16" fmla="*/ 71631 h 117152"/>
                <a:gd name="connsiteX3-17" fmla="*/ 255590 w 509838"/>
                <a:gd name="connsiteY3-18" fmla="*/ 116960 h 117152"/>
                <a:gd name="connsiteX4-19" fmla="*/ 1342 w 509838"/>
                <a:gd name="connsiteY4-20" fmla="*/ 58931 h 11715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09838" h="117152">
                  <a:moveTo>
                    <a:pt x="1342" y="58931"/>
                  </a:moveTo>
                  <a:cubicBezTo>
                    <a:pt x="-17708" y="-4868"/>
                    <a:pt x="170841" y="-1215"/>
                    <a:pt x="255590" y="902"/>
                  </a:cubicBezTo>
                  <a:cubicBezTo>
                    <a:pt x="340339" y="3019"/>
                    <a:pt x="509838" y="39582"/>
                    <a:pt x="509838" y="71631"/>
                  </a:cubicBezTo>
                  <a:cubicBezTo>
                    <a:pt x="509838" y="103680"/>
                    <a:pt x="340339" y="119077"/>
                    <a:pt x="255590" y="116960"/>
                  </a:cubicBezTo>
                  <a:cubicBezTo>
                    <a:pt x="170841" y="114843"/>
                    <a:pt x="20392" y="122730"/>
                    <a:pt x="1342" y="5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1" name="椭圆 262"/>
            <p:cNvSpPr/>
            <p:nvPr/>
          </p:nvSpPr>
          <p:spPr>
            <a:xfrm>
              <a:off x="8276256" y="4890213"/>
              <a:ext cx="731202" cy="197136"/>
            </a:xfrm>
            <a:custGeom>
              <a:avLst/>
              <a:gdLst>
                <a:gd name="connsiteX0" fmla="*/ 0 w 727921"/>
                <a:gd name="connsiteY0" fmla="*/ 83069 h 166138"/>
                <a:gd name="connsiteX1" fmla="*/ 363961 w 727921"/>
                <a:gd name="connsiteY1" fmla="*/ 0 h 166138"/>
                <a:gd name="connsiteX2" fmla="*/ 727922 w 727921"/>
                <a:gd name="connsiteY2" fmla="*/ 83069 h 166138"/>
                <a:gd name="connsiteX3" fmla="*/ 363961 w 727921"/>
                <a:gd name="connsiteY3" fmla="*/ 166138 h 166138"/>
                <a:gd name="connsiteX4" fmla="*/ 0 w 727921"/>
                <a:gd name="connsiteY4" fmla="*/ 83069 h 166138"/>
                <a:gd name="connsiteX0-1" fmla="*/ 418 w 728340"/>
                <a:gd name="connsiteY0-2" fmla="*/ 102119 h 185188"/>
                <a:gd name="connsiteX1-3" fmla="*/ 313579 w 728340"/>
                <a:gd name="connsiteY1-4" fmla="*/ 0 h 185188"/>
                <a:gd name="connsiteX2-5" fmla="*/ 728340 w 728340"/>
                <a:gd name="connsiteY2-6" fmla="*/ 102119 h 185188"/>
                <a:gd name="connsiteX3-7" fmla="*/ 364379 w 728340"/>
                <a:gd name="connsiteY3-8" fmla="*/ 185188 h 185188"/>
                <a:gd name="connsiteX4-9" fmla="*/ 418 w 728340"/>
                <a:gd name="connsiteY4-10" fmla="*/ 102119 h 185188"/>
                <a:gd name="connsiteX0-11" fmla="*/ 516 w 728438"/>
                <a:gd name="connsiteY0-12" fmla="*/ 110080 h 193149"/>
                <a:gd name="connsiteX1-13" fmla="*/ 313677 w 728438"/>
                <a:gd name="connsiteY1-14" fmla="*/ 7961 h 193149"/>
                <a:gd name="connsiteX2-15" fmla="*/ 728438 w 728438"/>
                <a:gd name="connsiteY2-16" fmla="*/ 110080 h 193149"/>
                <a:gd name="connsiteX3-17" fmla="*/ 364477 w 728438"/>
                <a:gd name="connsiteY3-18" fmla="*/ 193149 h 193149"/>
                <a:gd name="connsiteX4-19" fmla="*/ 516 w 728438"/>
                <a:gd name="connsiteY4-20" fmla="*/ 110080 h 193149"/>
                <a:gd name="connsiteX0-21" fmla="*/ 548 w 728470"/>
                <a:gd name="connsiteY0-22" fmla="*/ 102218 h 185287"/>
                <a:gd name="connsiteX1-23" fmla="*/ 313709 w 728470"/>
                <a:gd name="connsiteY1-24" fmla="*/ 99 h 185287"/>
                <a:gd name="connsiteX2-25" fmla="*/ 728470 w 728470"/>
                <a:gd name="connsiteY2-26" fmla="*/ 102218 h 185287"/>
                <a:gd name="connsiteX3-27" fmla="*/ 364509 w 728470"/>
                <a:gd name="connsiteY3-28" fmla="*/ 185287 h 185287"/>
                <a:gd name="connsiteX4-29" fmla="*/ 548 w 728470"/>
                <a:gd name="connsiteY4-30" fmla="*/ 102218 h 185287"/>
                <a:gd name="connsiteX0-31" fmla="*/ 2401 w 730323"/>
                <a:gd name="connsiteY0-32" fmla="*/ 111733 h 194802"/>
                <a:gd name="connsiteX1-33" fmla="*/ 274287 w 730323"/>
                <a:gd name="connsiteY1-34" fmla="*/ 89 h 194802"/>
                <a:gd name="connsiteX2-35" fmla="*/ 730323 w 730323"/>
                <a:gd name="connsiteY2-36" fmla="*/ 111733 h 194802"/>
                <a:gd name="connsiteX3-37" fmla="*/ 366362 w 730323"/>
                <a:gd name="connsiteY3-38" fmla="*/ 194802 h 194802"/>
                <a:gd name="connsiteX4-39" fmla="*/ 2401 w 730323"/>
                <a:gd name="connsiteY4-40" fmla="*/ 111733 h 194802"/>
                <a:gd name="connsiteX0-41" fmla="*/ 1023 w 722595"/>
                <a:gd name="connsiteY0-42" fmla="*/ 118007 h 194744"/>
                <a:gd name="connsiteX1-43" fmla="*/ 266559 w 722595"/>
                <a:gd name="connsiteY1-44" fmla="*/ 13 h 194744"/>
                <a:gd name="connsiteX2-45" fmla="*/ 722595 w 722595"/>
                <a:gd name="connsiteY2-46" fmla="*/ 111657 h 194744"/>
                <a:gd name="connsiteX3-47" fmla="*/ 358634 w 722595"/>
                <a:gd name="connsiteY3-48" fmla="*/ 194726 h 194744"/>
                <a:gd name="connsiteX4-49" fmla="*/ 1023 w 722595"/>
                <a:gd name="connsiteY4-50" fmla="*/ 118007 h 194744"/>
                <a:gd name="connsiteX0-51" fmla="*/ 164 w 721736"/>
                <a:gd name="connsiteY0-52" fmla="*/ 118007 h 195192"/>
                <a:gd name="connsiteX1-53" fmla="*/ 265700 w 721736"/>
                <a:gd name="connsiteY1-54" fmla="*/ 13 h 195192"/>
                <a:gd name="connsiteX2-55" fmla="*/ 721736 w 721736"/>
                <a:gd name="connsiteY2-56" fmla="*/ 111657 h 195192"/>
                <a:gd name="connsiteX3-57" fmla="*/ 357775 w 721736"/>
                <a:gd name="connsiteY3-58" fmla="*/ 194726 h 195192"/>
                <a:gd name="connsiteX4-59" fmla="*/ 164 w 721736"/>
                <a:gd name="connsiteY4-60" fmla="*/ 118007 h 195192"/>
                <a:gd name="connsiteX0-61" fmla="*/ 1442 w 723014"/>
                <a:gd name="connsiteY0-62" fmla="*/ 118007 h 223313"/>
                <a:gd name="connsiteX1-63" fmla="*/ 266978 w 723014"/>
                <a:gd name="connsiteY1-64" fmla="*/ 13 h 223313"/>
                <a:gd name="connsiteX2-65" fmla="*/ 723014 w 723014"/>
                <a:gd name="connsiteY2-66" fmla="*/ 111657 h 223313"/>
                <a:gd name="connsiteX3-67" fmla="*/ 378103 w 723014"/>
                <a:gd name="connsiteY3-68" fmla="*/ 223301 h 223313"/>
                <a:gd name="connsiteX4-69" fmla="*/ 1442 w 723014"/>
                <a:gd name="connsiteY4-70" fmla="*/ 118007 h 223313"/>
                <a:gd name="connsiteX0-71" fmla="*/ 35 w 721607"/>
                <a:gd name="connsiteY0-72" fmla="*/ 118007 h 223343"/>
                <a:gd name="connsiteX1-73" fmla="*/ 265571 w 721607"/>
                <a:gd name="connsiteY1-74" fmla="*/ 13 h 223343"/>
                <a:gd name="connsiteX2-75" fmla="*/ 721607 w 721607"/>
                <a:gd name="connsiteY2-76" fmla="*/ 111657 h 223343"/>
                <a:gd name="connsiteX3-77" fmla="*/ 376696 w 721607"/>
                <a:gd name="connsiteY3-78" fmla="*/ 223301 h 223343"/>
                <a:gd name="connsiteX4-79" fmla="*/ 35 w 721607"/>
                <a:gd name="connsiteY4-80" fmla="*/ 118007 h 223343"/>
                <a:gd name="connsiteX0-81" fmla="*/ 35 w 721735"/>
                <a:gd name="connsiteY0-82" fmla="*/ 118007 h 223343"/>
                <a:gd name="connsiteX1-83" fmla="*/ 265571 w 721735"/>
                <a:gd name="connsiteY1-84" fmla="*/ 13 h 223343"/>
                <a:gd name="connsiteX2-85" fmla="*/ 721607 w 721735"/>
                <a:gd name="connsiteY2-86" fmla="*/ 111657 h 223343"/>
                <a:gd name="connsiteX3-87" fmla="*/ 376696 w 721735"/>
                <a:gd name="connsiteY3-88" fmla="*/ 223301 h 223343"/>
                <a:gd name="connsiteX4-89" fmla="*/ 35 w 721735"/>
                <a:gd name="connsiteY4-90" fmla="*/ 118007 h 223343"/>
                <a:gd name="connsiteX0-91" fmla="*/ 35 w 721735"/>
                <a:gd name="connsiteY0-92" fmla="*/ 118017 h 223353"/>
                <a:gd name="connsiteX1-93" fmla="*/ 265571 w 721735"/>
                <a:gd name="connsiteY1-94" fmla="*/ 23 h 223353"/>
                <a:gd name="connsiteX2-95" fmla="*/ 721607 w 721735"/>
                <a:gd name="connsiteY2-96" fmla="*/ 111667 h 223353"/>
                <a:gd name="connsiteX3-97" fmla="*/ 376696 w 721735"/>
                <a:gd name="connsiteY3-98" fmla="*/ 223311 h 223353"/>
                <a:gd name="connsiteX4-99" fmla="*/ 35 w 721735"/>
                <a:gd name="connsiteY4-100" fmla="*/ 118017 h 223353"/>
                <a:gd name="connsiteX0-101" fmla="*/ 1344 w 723044"/>
                <a:gd name="connsiteY0-102" fmla="*/ 62419 h 167723"/>
                <a:gd name="connsiteX1-103" fmla="*/ 270055 w 723044"/>
                <a:gd name="connsiteY1-104" fmla="*/ 4750 h 167723"/>
                <a:gd name="connsiteX2-105" fmla="*/ 722916 w 723044"/>
                <a:gd name="connsiteY2-106" fmla="*/ 56069 h 167723"/>
                <a:gd name="connsiteX3-107" fmla="*/ 378005 w 723044"/>
                <a:gd name="connsiteY3-108" fmla="*/ 167713 h 167723"/>
                <a:gd name="connsiteX4-109" fmla="*/ 1344 w 723044"/>
                <a:gd name="connsiteY4-110" fmla="*/ 62419 h 167723"/>
                <a:gd name="connsiteX0-111" fmla="*/ 2876 w 724576"/>
                <a:gd name="connsiteY0-112" fmla="*/ 62419 h 167736"/>
                <a:gd name="connsiteX1-113" fmla="*/ 271587 w 724576"/>
                <a:gd name="connsiteY1-114" fmla="*/ 4750 h 167736"/>
                <a:gd name="connsiteX2-115" fmla="*/ 724448 w 724576"/>
                <a:gd name="connsiteY2-116" fmla="*/ 56069 h 167736"/>
                <a:gd name="connsiteX3-117" fmla="*/ 379537 w 724576"/>
                <a:gd name="connsiteY3-118" fmla="*/ 167713 h 167736"/>
                <a:gd name="connsiteX4-119" fmla="*/ 2876 w 724576"/>
                <a:gd name="connsiteY4-120" fmla="*/ 62419 h 167736"/>
                <a:gd name="connsiteX0-121" fmla="*/ 2898 w 734119"/>
                <a:gd name="connsiteY0-122" fmla="*/ 61781 h 175362"/>
                <a:gd name="connsiteX1-123" fmla="*/ 271609 w 734119"/>
                <a:gd name="connsiteY1-124" fmla="*/ 4112 h 175362"/>
                <a:gd name="connsiteX2-125" fmla="*/ 733995 w 734119"/>
                <a:gd name="connsiteY2-126" fmla="*/ 103056 h 175362"/>
                <a:gd name="connsiteX3-127" fmla="*/ 379559 w 734119"/>
                <a:gd name="connsiteY3-128" fmla="*/ 167075 h 175362"/>
                <a:gd name="connsiteX4-129" fmla="*/ 2898 w 734119"/>
                <a:gd name="connsiteY4-130" fmla="*/ 61781 h 175362"/>
                <a:gd name="connsiteX0-131" fmla="*/ 332 w 731529"/>
                <a:gd name="connsiteY0-132" fmla="*/ 58596 h 194761"/>
                <a:gd name="connsiteX1-133" fmla="*/ 269043 w 731529"/>
                <a:gd name="connsiteY1-134" fmla="*/ 927 h 194761"/>
                <a:gd name="connsiteX2-135" fmla="*/ 731429 w 731529"/>
                <a:gd name="connsiteY2-136" fmla="*/ 99871 h 194761"/>
                <a:gd name="connsiteX3-137" fmla="*/ 319843 w 731529"/>
                <a:gd name="connsiteY3-138" fmla="*/ 192465 h 194761"/>
                <a:gd name="connsiteX4-139" fmla="*/ 332 w 731529"/>
                <a:gd name="connsiteY4-140" fmla="*/ 58596 h 194761"/>
                <a:gd name="connsiteX0-141" fmla="*/ 5 w 731202"/>
                <a:gd name="connsiteY0-142" fmla="*/ 60971 h 197136"/>
                <a:gd name="connsiteX1-143" fmla="*/ 268716 w 731202"/>
                <a:gd name="connsiteY1-144" fmla="*/ 3302 h 197136"/>
                <a:gd name="connsiteX2-145" fmla="*/ 731102 w 731202"/>
                <a:gd name="connsiteY2-146" fmla="*/ 102246 h 197136"/>
                <a:gd name="connsiteX3-147" fmla="*/ 319516 w 731202"/>
                <a:gd name="connsiteY3-148" fmla="*/ 194840 h 197136"/>
                <a:gd name="connsiteX4-149" fmla="*/ 5 w 731202"/>
                <a:gd name="connsiteY4-150" fmla="*/ 60971 h 1971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31202" h="197136">
                  <a:moveTo>
                    <a:pt x="5" y="60971"/>
                  </a:moveTo>
                  <a:cubicBezTo>
                    <a:pt x="1063" y="-5877"/>
                    <a:pt x="146867" y="-3577"/>
                    <a:pt x="268716" y="3302"/>
                  </a:cubicBezTo>
                  <a:cubicBezTo>
                    <a:pt x="390565" y="10181"/>
                    <a:pt x="708877" y="24618"/>
                    <a:pt x="731102" y="102246"/>
                  </a:cubicBezTo>
                  <a:cubicBezTo>
                    <a:pt x="737452" y="198924"/>
                    <a:pt x="441365" y="201719"/>
                    <a:pt x="319516" y="194840"/>
                  </a:cubicBezTo>
                  <a:cubicBezTo>
                    <a:pt x="197667" y="187961"/>
                    <a:pt x="-1053" y="127819"/>
                    <a:pt x="5" y="609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127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792592" y="3680121"/>
            <a:ext cx="1094088" cy="1361800"/>
            <a:chOff x="5773095" y="2500189"/>
            <a:chExt cx="1772818" cy="220660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956" r="16899" b="8182"/>
            <a:stretch>
              <a:fillRect/>
            </a:stretch>
          </p:blipFill>
          <p:spPr>
            <a:xfrm>
              <a:off x="5773896" y="2500189"/>
              <a:ext cx="1772017" cy="220660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48000"/>
                </a:prstClr>
              </a:outerShdw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65278" r="16899" b="8182"/>
            <a:stretch>
              <a:fillRect/>
            </a:stretch>
          </p:blipFill>
          <p:spPr>
            <a:xfrm>
              <a:off x="5773095" y="4010025"/>
              <a:ext cx="1772017" cy="6901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 bwMode="auto">
          <a:xfrm>
            <a:off x="1495415" y="1917359"/>
            <a:ext cx="2960677" cy="696033"/>
            <a:chOff x="740426" y="1859117"/>
            <a:chExt cx="5500047" cy="1293442"/>
          </a:xfrm>
        </p:grpSpPr>
        <p:sp>
          <p:nvSpPr>
            <p:cNvPr id="12" name="椭圆 11"/>
            <p:cNvSpPr/>
            <p:nvPr/>
          </p:nvSpPr>
          <p:spPr>
            <a:xfrm>
              <a:off x="740426" y="1859117"/>
              <a:ext cx="1144681" cy="1144681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009490" y="2069602"/>
              <a:ext cx="606553" cy="599138"/>
              <a:chOff x="1714500" y="614363"/>
              <a:chExt cx="649288" cy="641351"/>
            </a:xfrm>
            <a:solidFill>
              <a:srgbClr val="70D0F3"/>
            </a:solidFill>
          </p:grpSpPr>
          <p:sp>
            <p:nvSpPr>
              <p:cNvPr id="17" name="Freeform 18"/>
              <p:cNvSpPr/>
              <p:nvPr/>
            </p:nvSpPr>
            <p:spPr bwMode="auto">
              <a:xfrm>
                <a:off x="1951038" y="928688"/>
                <a:ext cx="176213" cy="161925"/>
              </a:xfrm>
              <a:custGeom>
                <a:avLst/>
                <a:gdLst>
                  <a:gd name="T0" fmla="*/ 43 w 47"/>
                  <a:gd name="T1" fmla="*/ 43 h 43"/>
                  <a:gd name="T2" fmla="*/ 40 w 47"/>
                  <a:gd name="T3" fmla="*/ 43 h 43"/>
                  <a:gd name="T4" fmla="*/ 24 w 47"/>
                  <a:gd name="T5" fmla="*/ 31 h 43"/>
                  <a:gd name="T6" fmla="*/ 23 w 47"/>
                  <a:gd name="T7" fmla="*/ 31 h 43"/>
                  <a:gd name="T8" fmla="*/ 23 w 47"/>
                  <a:gd name="T9" fmla="*/ 31 h 43"/>
                  <a:gd name="T10" fmla="*/ 6 w 47"/>
                  <a:gd name="T11" fmla="*/ 43 h 43"/>
                  <a:gd name="T12" fmla="*/ 4 w 47"/>
                  <a:gd name="T13" fmla="*/ 43 h 43"/>
                  <a:gd name="T14" fmla="*/ 1 w 47"/>
                  <a:gd name="T15" fmla="*/ 41 h 43"/>
                  <a:gd name="T16" fmla="*/ 0 w 47"/>
                  <a:gd name="T17" fmla="*/ 38 h 43"/>
                  <a:gd name="T18" fmla="*/ 2 w 47"/>
                  <a:gd name="T19" fmla="*/ 36 h 43"/>
                  <a:gd name="T20" fmla="*/ 19 w 47"/>
                  <a:gd name="T21" fmla="*/ 24 h 43"/>
                  <a:gd name="T22" fmla="*/ 19 w 47"/>
                  <a:gd name="T23" fmla="*/ 23 h 43"/>
                  <a:gd name="T24" fmla="*/ 19 w 47"/>
                  <a:gd name="T25" fmla="*/ 4 h 43"/>
                  <a:gd name="T26" fmla="*/ 23 w 47"/>
                  <a:gd name="T27" fmla="*/ 0 h 43"/>
                  <a:gd name="T28" fmla="*/ 27 w 47"/>
                  <a:gd name="T29" fmla="*/ 4 h 43"/>
                  <a:gd name="T30" fmla="*/ 27 w 47"/>
                  <a:gd name="T31" fmla="*/ 23 h 43"/>
                  <a:gd name="T32" fmla="*/ 28 w 47"/>
                  <a:gd name="T33" fmla="*/ 24 h 43"/>
                  <a:gd name="T34" fmla="*/ 45 w 47"/>
                  <a:gd name="T35" fmla="*/ 36 h 43"/>
                  <a:gd name="T36" fmla="*/ 46 w 47"/>
                  <a:gd name="T37" fmla="*/ 38 h 43"/>
                  <a:gd name="T38" fmla="*/ 46 w 47"/>
                  <a:gd name="T39" fmla="*/ 41 h 43"/>
                  <a:gd name="T40" fmla="*/ 43 w 47"/>
                  <a:gd name="T4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" h="43">
                    <a:moveTo>
                      <a:pt x="43" y="43"/>
                    </a:moveTo>
                    <a:cubicBezTo>
                      <a:pt x="42" y="43"/>
                      <a:pt x="41" y="43"/>
                      <a:pt x="40" y="43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5" y="43"/>
                      <a:pt x="4" y="43"/>
                    </a:cubicBezTo>
                    <a:cubicBezTo>
                      <a:pt x="3" y="43"/>
                      <a:pt x="2" y="42"/>
                      <a:pt x="1" y="41"/>
                    </a:cubicBezTo>
                    <a:cubicBezTo>
                      <a:pt x="0" y="40"/>
                      <a:pt x="0" y="39"/>
                      <a:pt x="0" y="38"/>
                    </a:cubicBezTo>
                    <a:cubicBezTo>
                      <a:pt x="1" y="37"/>
                      <a:pt x="1" y="36"/>
                      <a:pt x="2" y="36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1"/>
                      <a:pt x="21" y="0"/>
                      <a:pt x="23" y="0"/>
                    </a:cubicBezTo>
                    <a:cubicBezTo>
                      <a:pt x="25" y="0"/>
                      <a:pt x="27" y="1"/>
                      <a:pt x="27" y="4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4"/>
                      <a:pt x="27" y="24"/>
                      <a:pt x="28" y="2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6" y="37"/>
                      <a:pt x="46" y="38"/>
                    </a:cubicBezTo>
                    <a:cubicBezTo>
                      <a:pt x="47" y="39"/>
                      <a:pt x="46" y="40"/>
                      <a:pt x="46" y="41"/>
                    </a:cubicBezTo>
                    <a:cubicBezTo>
                      <a:pt x="45" y="42"/>
                      <a:pt x="44" y="43"/>
                      <a:pt x="43" y="43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9"/>
              <p:cNvSpPr/>
              <p:nvPr/>
            </p:nvSpPr>
            <p:spPr bwMode="auto">
              <a:xfrm>
                <a:off x="1917700" y="757238"/>
                <a:ext cx="239713" cy="138113"/>
              </a:xfrm>
              <a:custGeom>
                <a:avLst/>
                <a:gdLst>
                  <a:gd name="T0" fmla="*/ 51 w 64"/>
                  <a:gd name="T1" fmla="*/ 0 h 37"/>
                  <a:gd name="T2" fmla="*/ 46 w 64"/>
                  <a:gd name="T3" fmla="*/ 0 h 37"/>
                  <a:gd name="T4" fmla="*/ 36 w 64"/>
                  <a:gd name="T5" fmla="*/ 31 h 37"/>
                  <a:gd name="T6" fmla="*/ 35 w 64"/>
                  <a:gd name="T7" fmla="*/ 3 h 37"/>
                  <a:gd name="T8" fmla="*/ 29 w 64"/>
                  <a:gd name="T9" fmla="*/ 3 h 37"/>
                  <a:gd name="T10" fmla="*/ 28 w 64"/>
                  <a:gd name="T11" fmla="*/ 31 h 37"/>
                  <a:gd name="T12" fmla="*/ 19 w 64"/>
                  <a:gd name="T13" fmla="*/ 0 h 37"/>
                  <a:gd name="T14" fmla="*/ 14 w 64"/>
                  <a:gd name="T15" fmla="*/ 0 h 37"/>
                  <a:gd name="T16" fmla="*/ 2 w 64"/>
                  <a:gd name="T17" fmla="*/ 11 h 37"/>
                  <a:gd name="T18" fmla="*/ 0 w 64"/>
                  <a:gd name="T19" fmla="*/ 37 h 37"/>
                  <a:gd name="T20" fmla="*/ 14 w 64"/>
                  <a:gd name="T21" fmla="*/ 37 h 37"/>
                  <a:gd name="T22" fmla="*/ 20 w 64"/>
                  <a:gd name="T23" fmla="*/ 37 h 37"/>
                  <a:gd name="T24" fmla="*/ 28 w 64"/>
                  <a:gd name="T25" fmla="*/ 37 h 37"/>
                  <a:gd name="T26" fmla="*/ 29 w 64"/>
                  <a:gd name="T27" fmla="*/ 37 h 37"/>
                  <a:gd name="T28" fmla="*/ 35 w 64"/>
                  <a:gd name="T29" fmla="*/ 37 h 37"/>
                  <a:gd name="T30" fmla="*/ 37 w 64"/>
                  <a:gd name="T31" fmla="*/ 37 h 37"/>
                  <a:gd name="T32" fmla="*/ 45 w 64"/>
                  <a:gd name="T33" fmla="*/ 37 h 37"/>
                  <a:gd name="T34" fmla="*/ 51 w 64"/>
                  <a:gd name="T35" fmla="*/ 37 h 37"/>
                  <a:gd name="T36" fmla="*/ 64 w 64"/>
                  <a:gd name="T37" fmla="*/ 37 h 37"/>
                  <a:gd name="T38" fmla="*/ 63 w 64"/>
                  <a:gd name="T39" fmla="*/ 11 h 37"/>
                  <a:gd name="T40" fmla="*/ 51 w 64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37">
                    <a:moveTo>
                      <a:pt x="51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2" y="5"/>
                      <a:pt x="2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5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Oval 20"/>
              <p:cNvSpPr>
                <a:spLocks noChangeArrowheads="1"/>
              </p:cNvSpPr>
              <p:nvPr/>
            </p:nvSpPr>
            <p:spPr bwMode="auto">
              <a:xfrm>
                <a:off x="1976438" y="614363"/>
                <a:ext cx="123825" cy="123825"/>
              </a:xfrm>
              <a:prstGeom prst="ellipse">
                <a:avLst/>
              </a:pr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1"/>
              <p:cNvSpPr/>
              <p:nvPr/>
            </p:nvSpPr>
            <p:spPr bwMode="auto">
              <a:xfrm>
                <a:off x="1714500" y="1117601"/>
                <a:ext cx="239713" cy="138113"/>
              </a:xfrm>
              <a:custGeom>
                <a:avLst/>
                <a:gdLst>
                  <a:gd name="T0" fmla="*/ 50 w 64"/>
                  <a:gd name="T1" fmla="*/ 0 h 37"/>
                  <a:gd name="T2" fmla="*/ 45 w 64"/>
                  <a:gd name="T3" fmla="*/ 0 h 37"/>
                  <a:gd name="T4" fmla="*/ 36 w 64"/>
                  <a:gd name="T5" fmla="*/ 31 h 37"/>
                  <a:gd name="T6" fmla="*/ 34 w 64"/>
                  <a:gd name="T7" fmla="*/ 3 h 37"/>
                  <a:gd name="T8" fmla="*/ 29 w 64"/>
                  <a:gd name="T9" fmla="*/ 3 h 37"/>
                  <a:gd name="T10" fmla="*/ 28 w 64"/>
                  <a:gd name="T11" fmla="*/ 31 h 37"/>
                  <a:gd name="T12" fmla="*/ 18 w 64"/>
                  <a:gd name="T13" fmla="*/ 0 h 37"/>
                  <a:gd name="T14" fmla="*/ 13 w 64"/>
                  <a:gd name="T15" fmla="*/ 0 h 37"/>
                  <a:gd name="T16" fmla="*/ 1 w 64"/>
                  <a:gd name="T17" fmla="*/ 11 h 37"/>
                  <a:gd name="T18" fmla="*/ 0 w 64"/>
                  <a:gd name="T19" fmla="*/ 37 h 37"/>
                  <a:gd name="T20" fmla="*/ 13 w 64"/>
                  <a:gd name="T21" fmla="*/ 37 h 37"/>
                  <a:gd name="T22" fmla="*/ 19 w 64"/>
                  <a:gd name="T23" fmla="*/ 37 h 37"/>
                  <a:gd name="T24" fmla="*/ 27 w 64"/>
                  <a:gd name="T25" fmla="*/ 37 h 37"/>
                  <a:gd name="T26" fmla="*/ 29 w 64"/>
                  <a:gd name="T27" fmla="*/ 37 h 37"/>
                  <a:gd name="T28" fmla="*/ 35 w 64"/>
                  <a:gd name="T29" fmla="*/ 37 h 37"/>
                  <a:gd name="T30" fmla="*/ 36 w 64"/>
                  <a:gd name="T31" fmla="*/ 37 h 37"/>
                  <a:gd name="T32" fmla="*/ 44 w 64"/>
                  <a:gd name="T33" fmla="*/ 37 h 37"/>
                  <a:gd name="T34" fmla="*/ 50 w 64"/>
                  <a:gd name="T35" fmla="*/ 37 h 37"/>
                  <a:gd name="T36" fmla="*/ 64 w 64"/>
                  <a:gd name="T37" fmla="*/ 37 h 37"/>
                  <a:gd name="T38" fmla="*/ 62 w 64"/>
                  <a:gd name="T39" fmla="*/ 11 h 37"/>
                  <a:gd name="T40" fmla="*/ 50 w 64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37">
                    <a:moveTo>
                      <a:pt x="5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1" y="5"/>
                      <a:pt x="1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5"/>
                      <a:pt x="57" y="0"/>
                      <a:pt x="50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Oval 22"/>
              <p:cNvSpPr>
                <a:spLocks noChangeArrowheads="1"/>
              </p:cNvSpPr>
              <p:nvPr/>
            </p:nvSpPr>
            <p:spPr bwMode="auto">
              <a:xfrm>
                <a:off x="1770063" y="969963"/>
                <a:ext cx="123825" cy="128588"/>
              </a:xfrm>
              <a:prstGeom prst="ellipse">
                <a:avLst/>
              </a:pr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3"/>
              <p:cNvSpPr/>
              <p:nvPr/>
            </p:nvSpPr>
            <p:spPr bwMode="auto">
              <a:xfrm>
                <a:off x="2122488" y="1117601"/>
                <a:ext cx="241300" cy="138113"/>
              </a:xfrm>
              <a:custGeom>
                <a:avLst/>
                <a:gdLst>
                  <a:gd name="T0" fmla="*/ 51 w 64"/>
                  <a:gd name="T1" fmla="*/ 0 h 37"/>
                  <a:gd name="T2" fmla="*/ 46 w 64"/>
                  <a:gd name="T3" fmla="*/ 0 h 37"/>
                  <a:gd name="T4" fmla="*/ 36 w 64"/>
                  <a:gd name="T5" fmla="*/ 31 h 37"/>
                  <a:gd name="T6" fmla="*/ 35 w 64"/>
                  <a:gd name="T7" fmla="*/ 3 h 37"/>
                  <a:gd name="T8" fmla="*/ 29 w 64"/>
                  <a:gd name="T9" fmla="*/ 3 h 37"/>
                  <a:gd name="T10" fmla="*/ 28 w 64"/>
                  <a:gd name="T11" fmla="*/ 31 h 37"/>
                  <a:gd name="T12" fmla="*/ 18 w 64"/>
                  <a:gd name="T13" fmla="*/ 0 h 37"/>
                  <a:gd name="T14" fmla="*/ 14 w 64"/>
                  <a:gd name="T15" fmla="*/ 0 h 37"/>
                  <a:gd name="T16" fmla="*/ 1 w 64"/>
                  <a:gd name="T17" fmla="*/ 11 h 37"/>
                  <a:gd name="T18" fmla="*/ 0 w 64"/>
                  <a:gd name="T19" fmla="*/ 37 h 37"/>
                  <a:gd name="T20" fmla="*/ 14 w 64"/>
                  <a:gd name="T21" fmla="*/ 37 h 37"/>
                  <a:gd name="T22" fmla="*/ 20 w 64"/>
                  <a:gd name="T23" fmla="*/ 37 h 37"/>
                  <a:gd name="T24" fmla="*/ 27 w 64"/>
                  <a:gd name="T25" fmla="*/ 37 h 37"/>
                  <a:gd name="T26" fmla="*/ 29 w 64"/>
                  <a:gd name="T27" fmla="*/ 37 h 37"/>
                  <a:gd name="T28" fmla="*/ 35 w 64"/>
                  <a:gd name="T29" fmla="*/ 37 h 37"/>
                  <a:gd name="T30" fmla="*/ 37 w 64"/>
                  <a:gd name="T31" fmla="*/ 37 h 37"/>
                  <a:gd name="T32" fmla="*/ 44 w 64"/>
                  <a:gd name="T33" fmla="*/ 37 h 37"/>
                  <a:gd name="T34" fmla="*/ 51 w 64"/>
                  <a:gd name="T35" fmla="*/ 37 h 37"/>
                  <a:gd name="T36" fmla="*/ 64 w 64"/>
                  <a:gd name="T37" fmla="*/ 37 h 37"/>
                  <a:gd name="T38" fmla="*/ 63 w 64"/>
                  <a:gd name="T39" fmla="*/ 11 h 37"/>
                  <a:gd name="T40" fmla="*/ 51 w 64"/>
                  <a:gd name="T4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4" h="37">
                    <a:moveTo>
                      <a:pt x="51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1" y="5"/>
                      <a:pt x="1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5"/>
                      <a:pt x="57" y="0"/>
                      <a:pt x="51" y="0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Oval 24"/>
              <p:cNvSpPr>
                <a:spLocks noChangeArrowheads="1"/>
              </p:cNvSpPr>
              <p:nvPr/>
            </p:nvSpPr>
            <p:spPr bwMode="auto">
              <a:xfrm>
                <a:off x="2179638" y="969963"/>
                <a:ext cx="127000" cy="128588"/>
              </a:xfrm>
              <a:prstGeom prst="ellipse">
                <a:avLst/>
              </a:pr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TextBox 40"/>
            <p:cNvSpPr txBox="1">
              <a:spLocks noChangeArrowheads="1"/>
            </p:cNvSpPr>
            <p:nvPr/>
          </p:nvSpPr>
          <p:spPr bwMode="auto">
            <a:xfrm>
              <a:off x="1909500" y="1907596"/>
              <a:ext cx="2058323" cy="51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"/>
            <p:cNvSpPr txBox="1">
              <a:spLocks noChangeArrowheads="1"/>
            </p:cNvSpPr>
            <p:nvPr/>
          </p:nvSpPr>
          <p:spPr bwMode="auto">
            <a:xfrm>
              <a:off x="1909500" y="2351839"/>
              <a:ext cx="4330973" cy="80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2099931" y="2387843"/>
              <a:ext cx="391703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 bwMode="auto">
          <a:xfrm>
            <a:off x="5035539" y="1917359"/>
            <a:ext cx="2568196" cy="696032"/>
            <a:chOff x="4914852" y="1859117"/>
            <a:chExt cx="4771289" cy="1293442"/>
          </a:xfrm>
        </p:grpSpPr>
        <p:sp>
          <p:nvSpPr>
            <p:cNvPr id="25" name="椭圆 24"/>
            <p:cNvSpPr/>
            <p:nvPr/>
          </p:nvSpPr>
          <p:spPr>
            <a:xfrm>
              <a:off x="4914852" y="1859117"/>
              <a:ext cx="1144681" cy="1144681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120888" y="2237183"/>
              <a:ext cx="732610" cy="388550"/>
              <a:chOff x="6645275" y="4116388"/>
              <a:chExt cx="784226" cy="415925"/>
            </a:xfrm>
            <a:solidFill>
              <a:srgbClr val="70D0F3"/>
            </a:solidFill>
          </p:grpSpPr>
          <p:sp>
            <p:nvSpPr>
              <p:cNvPr id="30" name="Freeform 25"/>
              <p:cNvSpPr/>
              <p:nvPr/>
            </p:nvSpPr>
            <p:spPr bwMode="auto">
              <a:xfrm>
                <a:off x="6645275" y="4168776"/>
                <a:ext cx="109538" cy="247650"/>
              </a:xfrm>
              <a:custGeom>
                <a:avLst/>
                <a:gdLst>
                  <a:gd name="T0" fmla="*/ 0 w 29"/>
                  <a:gd name="T1" fmla="*/ 58 h 66"/>
                  <a:gd name="T2" fmla="*/ 7 w 29"/>
                  <a:gd name="T3" fmla="*/ 66 h 66"/>
                  <a:gd name="T4" fmla="*/ 22 w 29"/>
                  <a:gd name="T5" fmla="*/ 66 h 66"/>
                  <a:gd name="T6" fmla="*/ 29 w 29"/>
                  <a:gd name="T7" fmla="*/ 58 h 66"/>
                  <a:gd name="T8" fmla="*/ 29 w 29"/>
                  <a:gd name="T9" fmla="*/ 8 h 66"/>
                  <a:gd name="T10" fmla="*/ 22 w 29"/>
                  <a:gd name="T11" fmla="*/ 0 h 66"/>
                  <a:gd name="T12" fmla="*/ 7 w 29"/>
                  <a:gd name="T13" fmla="*/ 0 h 66"/>
                  <a:gd name="T14" fmla="*/ 0 w 29"/>
                  <a:gd name="T15" fmla="*/ 8 h 66"/>
                  <a:gd name="T16" fmla="*/ 0 w 29"/>
                  <a:gd name="T17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66">
                    <a:moveTo>
                      <a:pt x="0" y="58"/>
                    </a:moveTo>
                    <a:cubicBezTo>
                      <a:pt x="0" y="62"/>
                      <a:pt x="3" y="66"/>
                      <a:pt x="7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6" y="66"/>
                      <a:pt x="29" y="62"/>
                      <a:pt x="29" y="5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4"/>
                      <a:pt x="26" y="0"/>
                      <a:pt x="2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7319963" y="4168776"/>
                <a:ext cx="109538" cy="247650"/>
              </a:xfrm>
              <a:custGeom>
                <a:avLst/>
                <a:gdLst>
                  <a:gd name="T0" fmla="*/ 29 w 29"/>
                  <a:gd name="T1" fmla="*/ 8 h 66"/>
                  <a:gd name="T2" fmla="*/ 22 w 29"/>
                  <a:gd name="T3" fmla="*/ 0 h 66"/>
                  <a:gd name="T4" fmla="*/ 7 w 29"/>
                  <a:gd name="T5" fmla="*/ 0 h 66"/>
                  <a:gd name="T6" fmla="*/ 0 w 29"/>
                  <a:gd name="T7" fmla="*/ 8 h 66"/>
                  <a:gd name="T8" fmla="*/ 0 w 29"/>
                  <a:gd name="T9" fmla="*/ 58 h 66"/>
                  <a:gd name="T10" fmla="*/ 7 w 29"/>
                  <a:gd name="T11" fmla="*/ 66 h 66"/>
                  <a:gd name="T12" fmla="*/ 22 w 29"/>
                  <a:gd name="T13" fmla="*/ 66 h 66"/>
                  <a:gd name="T14" fmla="*/ 29 w 29"/>
                  <a:gd name="T15" fmla="*/ 58 h 66"/>
                  <a:gd name="T16" fmla="*/ 29 w 29"/>
                  <a:gd name="T17" fmla="*/ 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66">
                    <a:moveTo>
                      <a:pt x="29" y="8"/>
                    </a:moveTo>
                    <a:cubicBezTo>
                      <a:pt x="29" y="4"/>
                      <a:pt x="26" y="0"/>
                      <a:pt x="2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2"/>
                      <a:pt x="3" y="66"/>
                      <a:pt x="7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6" y="66"/>
                      <a:pt x="29" y="62"/>
                      <a:pt x="29" y="58"/>
                    </a:cubicBez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7"/>
              <p:cNvSpPr>
                <a:spLocks noEditPoints="1"/>
              </p:cNvSpPr>
              <p:nvPr/>
            </p:nvSpPr>
            <p:spPr bwMode="auto">
              <a:xfrm>
                <a:off x="6784975" y="4116388"/>
                <a:ext cx="506413" cy="415925"/>
              </a:xfrm>
              <a:custGeom>
                <a:avLst/>
                <a:gdLst>
                  <a:gd name="T0" fmla="*/ 135 w 135"/>
                  <a:gd name="T1" fmla="*/ 21 h 111"/>
                  <a:gd name="T2" fmla="*/ 87 w 135"/>
                  <a:gd name="T3" fmla="*/ 3 h 111"/>
                  <a:gd name="T4" fmla="*/ 44 w 135"/>
                  <a:gd name="T5" fmla="*/ 0 h 111"/>
                  <a:gd name="T6" fmla="*/ 0 w 135"/>
                  <a:gd name="T7" fmla="*/ 18 h 111"/>
                  <a:gd name="T8" fmla="*/ 9 w 135"/>
                  <a:gd name="T9" fmla="*/ 76 h 111"/>
                  <a:gd name="T10" fmla="*/ 15 w 135"/>
                  <a:gd name="T11" fmla="*/ 90 h 111"/>
                  <a:gd name="T12" fmla="*/ 24 w 135"/>
                  <a:gd name="T13" fmla="*/ 94 h 111"/>
                  <a:gd name="T14" fmla="*/ 35 w 135"/>
                  <a:gd name="T15" fmla="*/ 99 h 111"/>
                  <a:gd name="T16" fmla="*/ 46 w 135"/>
                  <a:gd name="T17" fmla="*/ 108 h 111"/>
                  <a:gd name="T18" fmla="*/ 59 w 135"/>
                  <a:gd name="T19" fmla="*/ 108 h 111"/>
                  <a:gd name="T20" fmla="*/ 68 w 135"/>
                  <a:gd name="T21" fmla="*/ 111 h 111"/>
                  <a:gd name="T22" fmla="*/ 74 w 135"/>
                  <a:gd name="T23" fmla="*/ 105 h 111"/>
                  <a:gd name="T24" fmla="*/ 87 w 135"/>
                  <a:gd name="T25" fmla="*/ 106 h 111"/>
                  <a:gd name="T26" fmla="*/ 91 w 135"/>
                  <a:gd name="T27" fmla="*/ 101 h 111"/>
                  <a:gd name="T28" fmla="*/ 106 w 135"/>
                  <a:gd name="T29" fmla="*/ 97 h 111"/>
                  <a:gd name="T30" fmla="*/ 108 w 135"/>
                  <a:gd name="T31" fmla="*/ 96 h 111"/>
                  <a:gd name="T32" fmla="*/ 116 w 135"/>
                  <a:gd name="T33" fmla="*/ 97 h 111"/>
                  <a:gd name="T34" fmla="*/ 122 w 135"/>
                  <a:gd name="T35" fmla="*/ 83 h 111"/>
                  <a:gd name="T36" fmla="*/ 116 w 135"/>
                  <a:gd name="T37" fmla="*/ 89 h 111"/>
                  <a:gd name="T38" fmla="*/ 114 w 135"/>
                  <a:gd name="T39" fmla="*/ 90 h 111"/>
                  <a:gd name="T40" fmla="*/ 108 w 135"/>
                  <a:gd name="T41" fmla="*/ 88 h 111"/>
                  <a:gd name="T42" fmla="*/ 85 w 135"/>
                  <a:gd name="T43" fmla="*/ 66 h 111"/>
                  <a:gd name="T44" fmla="*/ 101 w 135"/>
                  <a:gd name="T45" fmla="*/ 94 h 111"/>
                  <a:gd name="T46" fmla="*/ 97 w 135"/>
                  <a:gd name="T47" fmla="*/ 96 h 111"/>
                  <a:gd name="T48" fmla="*/ 77 w 135"/>
                  <a:gd name="T49" fmla="*/ 67 h 111"/>
                  <a:gd name="T50" fmla="*/ 85 w 135"/>
                  <a:gd name="T51" fmla="*/ 98 h 111"/>
                  <a:gd name="T52" fmla="*/ 86 w 135"/>
                  <a:gd name="T53" fmla="*/ 99 h 111"/>
                  <a:gd name="T54" fmla="*/ 84 w 135"/>
                  <a:gd name="T55" fmla="*/ 100 h 111"/>
                  <a:gd name="T56" fmla="*/ 82 w 135"/>
                  <a:gd name="T57" fmla="*/ 101 h 111"/>
                  <a:gd name="T58" fmla="*/ 74 w 135"/>
                  <a:gd name="T59" fmla="*/ 96 h 111"/>
                  <a:gd name="T60" fmla="*/ 53 w 135"/>
                  <a:gd name="T61" fmla="*/ 78 h 111"/>
                  <a:gd name="T62" fmla="*/ 68 w 135"/>
                  <a:gd name="T63" fmla="*/ 104 h 111"/>
                  <a:gd name="T64" fmla="*/ 23 w 135"/>
                  <a:gd name="T65" fmla="*/ 71 h 111"/>
                  <a:gd name="T66" fmla="*/ 7 w 135"/>
                  <a:gd name="T67" fmla="*/ 69 h 111"/>
                  <a:gd name="T68" fmla="*/ 18 w 135"/>
                  <a:gd name="T69" fmla="*/ 25 h 111"/>
                  <a:gd name="T70" fmla="*/ 51 w 135"/>
                  <a:gd name="T71" fmla="*/ 8 h 111"/>
                  <a:gd name="T72" fmla="*/ 30 w 135"/>
                  <a:gd name="T73" fmla="*/ 29 h 111"/>
                  <a:gd name="T74" fmla="*/ 49 w 135"/>
                  <a:gd name="T75" fmla="*/ 32 h 111"/>
                  <a:gd name="T76" fmla="*/ 76 w 135"/>
                  <a:gd name="T77" fmla="*/ 29 h 111"/>
                  <a:gd name="T78" fmla="*/ 115 w 135"/>
                  <a:gd name="T79" fmla="*/ 79 h 111"/>
                  <a:gd name="T80" fmla="*/ 116 w 135"/>
                  <a:gd name="T81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5" h="111">
                    <a:moveTo>
                      <a:pt x="135" y="75"/>
                    </a:moveTo>
                    <a:cubicBezTo>
                      <a:pt x="135" y="21"/>
                      <a:pt x="135" y="21"/>
                      <a:pt x="135" y="21"/>
                    </a:cubicBezTo>
                    <a:cubicBezTo>
                      <a:pt x="119" y="21"/>
                      <a:pt x="119" y="21"/>
                      <a:pt x="119" y="21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75"/>
                      <a:pt x="1" y="75"/>
                      <a:pt x="1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8" y="83"/>
                      <a:pt x="9" y="85"/>
                    </a:cubicBezTo>
                    <a:cubicBezTo>
                      <a:pt x="9" y="87"/>
                      <a:pt x="13" y="90"/>
                      <a:pt x="15" y="90"/>
                    </a:cubicBezTo>
                    <a:cubicBezTo>
                      <a:pt x="17" y="90"/>
                      <a:pt x="23" y="86"/>
                      <a:pt x="23" y="86"/>
                    </a:cubicBezTo>
                    <a:cubicBezTo>
                      <a:pt x="23" y="86"/>
                      <a:pt x="24" y="92"/>
                      <a:pt x="24" y="94"/>
                    </a:cubicBezTo>
                    <a:cubicBezTo>
                      <a:pt x="23" y="96"/>
                      <a:pt x="26" y="100"/>
                      <a:pt x="28" y="100"/>
                    </a:cubicBezTo>
                    <a:cubicBezTo>
                      <a:pt x="31" y="100"/>
                      <a:pt x="35" y="99"/>
                      <a:pt x="35" y="99"/>
                    </a:cubicBezTo>
                    <a:cubicBezTo>
                      <a:pt x="35" y="99"/>
                      <a:pt x="37" y="104"/>
                      <a:pt x="39" y="106"/>
                    </a:cubicBezTo>
                    <a:cubicBezTo>
                      <a:pt x="40" y="107"/>
                      <a:pt x="45" y="108"/>
                      <a:pt x="46" y="108"/>
                    </a:cubicBezTo>
                    <a:cubicBezTo>
                      <a:pt x="47" y="107"/>
                      <a:pt x="51" y="105"/>
                      <a:pt x="54" y="104"/>
                    </a:cubicBezTo>
                    <a:cubicBezTo>
                      <a:pt x="57" y="106"/>
                      <a:pt x="59" y="108"/>
                      <a:pt x="59" y="108"/>
                    </a:cubicBezTo>
                    <a:cubicBezTo>
                      <a:pt x="60" y="109"/>
                      <a:pt x="64" y="111"/>
                      <a:pt x="68" y="111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70" y="111"/>
                      <a:pt x="72" y="110"/>
                      <a:pt x="73" y="108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6" y="107"/>
                      <a:pt x="79" y="108"/>
                      <a:pt x="82" y="108"/>
                    </a:cubicBezTo>
                    <a:cubicBezTo>
                      <a:pt x="84" y="108"/>
                      <a:pt x="85" y="107"/>
                      <a:pt x="87" y="106"/>
                    </a:cubicBezTo>
                    <a:cubicBezTo>
                      <a:pt x="88" y="106"/>
                      <a:pt x="90" y="104"/>
                      <a:pt x="91" y="102"/>
                    </a:cubicBezTo>
                    <a:cubicBezTo>
                      <a:pt x="91" y="101"/>
                      <a:pt x="91" y="101"/>
                      <a:pt x="91" y="101"/>
                    </a:cubicBezTo>
                    <a:cubicBezTo>
                      <a:pt x="94" y="103"/>
                      <a:pt x="97" y="103"/>
                      <a:pt x="101" y="102"/>
                    </a:cubicBezTo>
                    <a:cubicBezTo>
                      <a:pt x="102" y="101"/>
                      <a:pt x="105" y="99"/>
                      <a:pt x="106" y="97"/>
                    </a:cubicBezTo>
                    <a:cubicBezTo>
                      <a:pt x="107" y="97"/>
                      <a:pt x="107" y="96"/>
                      <a:pt x="107" y="95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09" y="96"/>
                      <a:pt x="114" y="97"/>
                      <a:pt x="116" y="97"/>
                    </a:cubicBezTo>
                    <a:cubicBezTo>
                      <a:pt x="119" y="96"/>
                      <a:pt x="121" y="93"/>
                      <a:pt x="122" y="92"/>
                    </a:cubicBezTo>
                    <a:cubicBezTo>
                      <a:pt x="122" y="91"/>
                      <a:pt x="122" y="88"/>
                      <a:pt x="122" y="83"/>
                    </a:cubicBezTo>
                    <a:lnTo>
                      <a:pt x="135" y="75"/>
                    </a:lnTo>
                    <a:close/>
                    <a:moveTo>
                      <a:pt x="116" y="89"/>
                    </a:moveTo>
                    <a:cubicBezTo>
                      <a:pt x="116" y="89"/>
                      <a:pt x="115" y="90"/>
                      <a:pt x="115" y="90"/>
                    </a:cubicBezTo>
                    <a:cubicBezTo>
                      <a:pt x="115" y="90"/>
                      <a:pt x="114" y="90"/>
                      <a:pt x="114" y="90"/>
                    </a:cubicBezTo>
                    <a:cubicBezTo>
                      <a:pt x="113" y="90"/>
                      <a:pt x="112" y="90"/>
                      <a:pt x="111" y="90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4"/>
                      <a:pt x="101" y="94"/>
                    </a:cubicBezTo>
                    <a:cubicBezTo>
                      <a:pt x="101" y="95"/>
                      <a:pt x="100" y="95"/>
                      <a:pt x="99" y="96"/>
                    </a:cubicBezTo>
                    <a:cubicBezTo>
                      <a:pt x="98" y="96"/>
                      <a:pt x="97" y="96"/>
                      <a:pt x="97" y="96"/>
                    </a:cubicBezTo>
                    <a:cubicBezTo>
                      <a:pt x="95" y="96"/>
                      <a:pt x="93" y="95"/>
                      <a:pt x="93" y="9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5" y="98"/>
                      <a:pt x="85" y="98"/>
                      <a:pt x="85" y="98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6" y="99"/>
                      <a:pt x="86" y="99"/>
                      <a:pt x="86" y="99"/>
                    </a:cubicBezTo>
                    <a:cubicBezTo>
                      <a:pt x="85" y="99"/>
                      <a:pt x="85" y="100"/>
                      <a:pt x="85" y="100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3" y="101"/>
                      <a:pt x="82" y="101"/>
                      <a:pt x="82" y="101"/>
                    </a:cubicBezTo>
                    <a:cubicBezTo>
                      <a:pt x="79" y="101"/>
                      <a:pt x="76" y="99"/>
                      <a:pt x="75" y="98"/>
                    </a:cubicBezTo>
                    <a:cubicBezTo>
                      <a:pt x="74" y="96"/>
                      <a:pt x="74" y="96"/>
                      <a:pt x="74" y="96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8"/>
                      <a:pt x="69" y="104"/>
                      <a:pt x="69" y="104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6" y="104"/>
                      <a:pt x="62" y="103"/>
                      <a:pt x="62" y="102"/>
                    </a:cubicBezTo>
                    <a:cubicBezTo>
                      <a:pt x="61" y="102"/>
                      <a:pt x="46" y="89"/>
                      <a:pt x="23" y="71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32"/>
                      <a:pt x="34" y="33"/>
                      <a:pt x="42" y="33"/>
                    </a:cubicBezTo>
                    <a:cubicBezTo>
                      <a:pt x="44" y="33"/>
                      <a:pt x="46" y="33"/>
                      <a:pt x="49" y="32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76" y="29"/>
                      <a:pt x="76" y="29"/>
                      <a:pt x="76" y="29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6" y="83"/>
                      <a:pt x="116" y="83"/>
                      <a:pt x="116" y="83"/>
                    </a:cubicBezTo>
                    <a:cubicBezTo>
                      <a:pt x="116" y="86"/>
                      <a:pt x="116" y="88"/>
                      <a:pt x="116" y="89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7" name="TextBox 59"/>
            <p:cNvSpPr txBox="1">
              <a:spLocks noChangeArrowheads="1"/>
            </p:cNvSpPr>
            <p:nvPr/>
          </p:nvSpPr>
          <p:spPr bwMode="auto">
            <a:xfrm>
              <a:off x="6059211" y="1885316"/>
              <a:ext cx="2058476" cy="51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"/>
            <p:cNvSpPr txBox="1">
              <a:spLocks noChangeArrowheads="1"/>
            </p:cNvSpPr>
            <p:nvPr/>
          </p:nvSpPr>
          <p:spPr bwMode="auto">
            <a:xfrm>
              <a:off x="6059211" y="2351838"/>
              <a:ext cx="3626930" cy="800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坚持精益求精、拒绝平庸的做事精神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6220718" y="2373682"/>
              <a:ext cx="3247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 bwMode="auto">
          <a:xfrm>
            <a:off x="1495415" y="3430245"/>
            <a:ext cx="2960677" cy="696033"/>
            <a:chOff x="740426" y="3371284"/>
            <a:chExt cx="5500046" cy="1293441"/>
          </a:xfrm>
        </p:grpSpPr>
        <p:sp>
          <p:nvSpPr>
            <p:cNvPr id="34" name="椭圆 33"/>
            <p:cNvSpPr/>
            <p:nvPr/>
          </p:nvSpPr>
          <p:spPr>
            <a:xfrm>
              <a:off x="740426" y="3371284"/>
              <a:ext cx="1144681" cy="1144681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962034" y="3647022"/>
              <a:ext cx="701466" cy="593206"/>
              <a:chOff x="3341688" y="2316163"/>
              <a:chExt cx="750888" cy="635001"/>
            </a:xfrm>
            <a:solidFill>
              <a:srgbClr val="70D0F3"/>
            </a:solidFill>
          </p:grpSpPr>
          <p:sp>
            <p:nvSpPr>
              <p:cNvPr id="39" name="Freeform 28"/>
              <p:cNvSpPr>
                <a:spLocks noEditPoints="1"/>
              </p:cNvSpPr>
              <p:nvPr/>
            </p:nvSpPr>
            <p:spPr bwMode="auto">
              <a:xfrm>
                <a:off x="3341688" y="2316163"/>
                <a:ext cx="566738" cy="577850"/>
              </a:xfrm>
              <a:custGeom>
                <a:avLst/>
                <a:gdLst>
                  <a:gd name="T0" fmla="*/ 82 w 151"/>
                  <a:gd name="T1" fmla="*/ 112 h 154"/>
                  <a:gd name="T2" fmla="*/ 88 w 151"/>
                  <a:gd name="T3" fmla="*/ 108 h 154"/>
                  <a:gd name="T4" fmla="*/ 82 w 151"/>
                  <a:gd name="T5" fmla="*/ 80 h 154"/>
                  <a:gd name="T6" fmla="*/ 105 w 151"/>
                  <a:gd name="T7" fmla="*/ 75 h 154"/>
                  <a:gd name="T8" fmla="*/ 82 w 151"/>
                  <a:gd name="T9" fmla="*/ 48 h 154"/>
                  <a:gd name="T10" fmla="*/ 108 w 151"/>
                  <a:gd name="T11" fmla="*/ 72 h 154"/>
                  <a:gd name="T12" fmla="*/ 115 w 151"/>
                  <a:gd name="T13" fmla="*/ 48 h 154"/>
                  <a:gd name="T14" fmla="*/ 138 w 151"/>
                  <a:gd name="T15" fmla="*/ 57 h 154"/>
                  <a:gd name="T16" fmla="*/ 151 w 151"/>
                  <a:gd name="T17" fmla="*/ 56 h 154"/>
                  <a:gd name="T18" fmla="*/ 0 w 151"/>
                  <a:gd name="T19" fmla="*/ 77 h 154"/>
                  <a:gd name="T20" fmla="*/ 97 w 151"/>
                  <a:gd name="T21" fmla="*/ 151 h 154"/>
                  <a:gd name="T22" fmla="*/ 82 w 151"/>
                  <a:gd name="T23" fmla="*/ 139 h 154"/>
                  <a:gd name="T24" fmla="*/ 114 w 151"/>
                  <a:gd name="T25" fmla="*/ 43 h 154"/>
                  <a:gd name="T26" fmla="*/ 131 w 151"/>
                  <a:gd name="T27" fmla="*/ 43 h 154"/>
                  <a:gd name="T28" fmla="*/ 83 w 151"/>
                  <a:gd name="T29" fmla="*/ 13 h 154"/>
                  <a:gd name="T30" fmla="*/ 82 w 151"/>
                  <a:gd name="T31" fmla="*/ 43 h 154"/>
                  <a:gd name="T32" fmla="*/ 54 w 151"/>
                  <a:gd name="T33" fmla="*/ 18 h 154"/>
                  <a:gd name="T34" fmla="*/ 23 w 151"/>
                  <a:gd name="T35" fmla="*/ 43 h 154"/>
                  <a:gd name="T36" fmla="*/ 20 w 151"/>
                  <a:gd name="T37" fmla="*/ 48 h 154"/>
                  <a:gd name="T38" fmla="*/ 36 w 151"/>
                  <a:gd name="T39" fmla="*/ 75 h 154"/>
                  <a:gd name="T40" fmla="*/ 20 w 151"/>
                  <a:gd name="T41" fmla="*/ 48 h 154"/>
                  <a:gd name="T42" fmla="*/ 14 w 151"/>
                  <a:gd name="T43" fmla="*/ 80 h 154"/>
                  <a:gd name="T44" fmla="*/ 40 w 151"/>
                  <a:gd name="T45" fmla="*/ 108 h 154"/>
                  <a:gd name="T46" fmla="*/ 25 w 151"/>
                  <a:gd name="T47" fmla="*/ 112 h 154"/>
                  <a:gd name="T48" fmla="*/ 55 w 151"/>
                  <a:gd name="T49" fmla="*/ 136 h 154"/>
                  <a:gd name="T50" fmla="*/ 72 w 151"/>
                  <a:gd name="T51" fmla="*/ 140 h 154"/>
                  <a:gd name="T52" fmla="*/ 72 w 151"/>
                  <a:gd name="T53" fmla="*/ 112 h 154"/>
                  <a:gd name="T54" fmla="*/ 72 w 151"/>
                  <a:gd name="T55" fmla="*/ 108 h 154"/>
                  <a:gd name="T56" fmla="*/ 46 w 151"/>
                  <a:gd name="T57" fmla="*/ 80 h 154"/>
                  <a:gd name="T58" fmla="*/ 72 w 151"/>
                  <a:gd name="T59" fmla="*/ 108 h 154"/>
                  <a:gd name="T60" fmla="*/ 46 w 151"/>
                  <a:gd name="T61" fmla="*/ 75 h 154"/>
                  <a:gd name="T62" fmla="*/ 72 w 151"/>
                  <a:gd name="T63" fmla="*/ 48 h 154"/>
                  <a:gd name="T64" fmla="*/ 72 w 151"/>
                  <a:gd name="T65" fmla="*/ 43 h 154"/>
                  <a:gd name="T66" fmla="*/ 72 w 151"/>
                  <a:gd name="T67" fmla="*/ 13 h 154"/>
                  <a:gd name="T68" fmla="*/ 72 w 151"/>
                  <a:gd name="T69" fmla="*/ 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" h="154">
                    <a:moveTo>
                      <a:pt x="82" y="139"/>
                    </a:moveTo>
                    <a:cubicBezTo>
                      <a:pt x="82" y="112"/>
                      <a:pt x="82" y="112"/>
                      <a:pt x="82" y="112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88" y="109"/>
                      <a:pt x="88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100" y="80"/>
                      <a:pt x="100" y="80"/>
                      <a:pt x="100" y="80"/>
                    </a:cubicBezTo>
                    <a:cubicBezTo>
                      <a:pt x="102" y="78"/>
                      <a:pt x="103" y="77"/>
                      <a:pt x="105" y="75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7" y="55"/>
                      <a:pt x="108" y="63"/>
                      <a:pt x="108" y="72"/>
                    </a:cubicBezTo>
                    <a:cubicBezTo>
                      <a:pt x="111" y="69"/>
                      <a:pt x="114" y="67"/>
                      <a:pt x="118" y="65"/>
                    </a:cubicBezTo>
                    <a:cubicBezTo>
                      <a:pt x="117" y="59"/>
                      <a:pt x="116" y="53"/>
                      <a:pt x="115" y="48"/>
                    </a:cubicBezTo>
                    <a:cubicBezTo>
                      <a:pt x="134" y="48"/>
                      <a:pt x="134" y="48"/>
                      <a:pt x="134" y="48"/>
                    </a:cubicBezTo>
                    <a:cubicBezTo>
                      <a:pt x="136" y="51"/>
                      <a:pt x="137" y="54"/>
                      <a:pt x="138" y="57"/>
                    </a:cubicBezTo>
                    <a:cubicBezTo>
                      <a:pt x="142" y="57"/>
                      <a:pt x="145" y="56"/>
                      <a:pt x="149" y="56"/>
                    </a:cubicBezTo>
                    <a:cubicBezTo>
                      <a:pt x="150" y="56"/>
                      <a:pt x="151" y="56"/>
                      <a:pt x="151" y="56"/>
                    </a:cubicBezTo>
                    <a:cubicBezTo>
                      <a:pt x="142" y="24"/>
                      <a:pt x="113" y="0"/>
                      <a:pt x="77" y="0"/>
                    </a:cubicBezTo>
                    <a:cubicBezTo>
                      <a:pt x="35" y="0"/>
                      <a:pt x="0" y="34"/>
                      <a:pt x="0" y="77"/>
                    </a:cubicBezTo>
                    <a:cubicBezTo>
                      <a:pt x="0" y="119"/>
                      <a:pt x="35" y="154"/>
                      <a:pt x="77" y="154"/>
                    </a:cubicBezTo>
                    <a:cubicBezTo>
                      <a:pt x="84" y="154"/>
                      <a:pt x="90" y="153"/>
                      <a:pt x="97" y="151"/>
                    </a:cubicBezTo>
                    <a:cubicBezTo>
                      <a:pt x="93" y="146"/>
                      <a:pt x="91" y="140"/>
                      <a:pt x="89" y="133"/>
                    </a:cubicBezTo>
                    <a:cubicBezTo>
                      <a:pt x="87" y="136"/>
                      <a:pt x="84" y="138"/>
                      <a:pt x="82" y="139"/>
                    </a:cubicBezTo>
                    <a:close/>
                    <a:moveTo>
                      <a:pt x="131" y="43"/>
                    </a:moveTo>
                    <a:cubicBezTo>
                      <a:pt x="114" y="43"/>
                      <a:pt x="114" y="43"/>
                      <a:pt x="114" y="43"/>
                    </a:cubicBezTo>
                    <a:cubicBezTo>
                      <a:pt x="110" y="32"/>
                      <a:pt x="106" y="24"/>
                      <a:pt x="101" y="17"/>
                    </a:cubicBezTo>
                    <a:cubicBezTo>
                      <a:pt x="113" y="22"/>
                      <a:pt x="124" y="32"/>
                      <a:pt x="131" y="43"/>
                    </a:cubicBezTo>
                    <a:close/>
                    <a:moveTo>
                      <a:pt x="82" y="13"/>
                    </a:moveTo>
                    <a:cubicBezTo>
                      <a:pt x="82" y="13"/>
                      <a:pt x="82" y="13"/>
                      <a:pt x="83" y="13"/>
                    </a:cubicBezTo>
                    <a:cubicBezTo>
                      <a:pt x="89" y="18"/>
                      <a:pt x="98" y="27"/>
                      <a:pt x="103" y="43"/>
                    </a:cubicBezTo>
                    <a:cubicBezTo>
                      <a:pt x="82" y="43"/>
                      <a:pt x="82" y="43"/>
                      <a:pt x="82" y="43"/>
                    </a:cubicBezTo>
                    <a:lnTo>
                      <a:pt x="82" y="13"/>
                    </a:lnTo>
                    <a:close/>
                    <a:moveTo>
                      <a:pt x="54" y="18"/>
                    </a:moveTo>
                    <a:cubicBezTo>
                      <a:pt x="49" y="24"/>
                      <a:pt x="44" y="32"/>
                      <a:pt x="41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30" y="32"/>
                      <a:pt x="41" y="23"/>
                      <a:pt x="54" y="18"/>
                    </a:cubicBezTo>
                    <a:close/>
                    <a:moveTo>
                      <a:pt x="20" y="48"/>
                    </a:move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56"/>
                      <a:pt x="36" y="65"/>
                      <a:pt x="36" y="75"/>
                    </a:cubicBezTo>
                    <a:cubicBezTo>
                      <a:pt x="14" y="75"/>
                      <a:pt x="14" y="75"/>
                      <a:pt x="14" y="75"/>
                    </a:cubicBezTo>
                    <a:cubicBezTo>
                      <a:pt x="14" y="65"/>
                      <a:pt x="16" y="56"/>
                      <a:pt x="20" y="48"/>
                    </a:cubicBezTo>
                    <a:close/>
                    <a:moveTo>
                      <a:pt x="22" y="108"/>
                    </a:moveTo>
                    <a:cubicBezTo>
                      <a:pt x="17" y="99"/>
                      <a:pt x="14" y="90"/>
                      <a:pt x="14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91"/>
                      <a:pt x="38" y="100"/>
                      <a:pt x="40" y="108"/>
                    </a:cubicBezTo>
                    <a:lnTo>
                      <a:pt x="22" y="108"/>
                    </a:lnTo>
                    <a:close/>
                    <a:moveTo>
                      <a:pt x="25" y="112"/>
                    </a:moveTo>
                    <a:cubicBezTo>
                      <a:pt x="42" y="112"/>
                      <a:pt x="42" y="112"/>
                      <a:pt x="42" y="112"/>
                    </a:cubicBezTo>
                    <a:cubicBezTo>
                      <a:pt x="45" y="123"/>
                      <a:pt x="50" y="131"/>
                      <a:pt x="55" y="136"/>
                    </a:cubicBezTo>
                    <a:cubicBezTo>
                      <a:pt x="43" y="132"/>
                      <a:pt x="32" y="123"/>
                      <a:pt x="25" y="112"/>
                    </a:cubicBezTo>
                    <a:close/>
                    <a:moveTo>
                      <a:pt x="72" y="140"/>
                    </a:moveTo>
                    <a:cubicBezTo>
                      <a:pt x="67" y="136"/>
                      <a:pt x="58" y="127"/>
                      <a:pt x="52" y="112"/>
                    </a:cubicBezTo>
                    <a:cubicBezTo>
                      <a:pt x="72" y="112"/>
                      <a:pt x="72" y="112"/>
                      <a:pt x="72" y="112"/>
                    </a:cubicBezTo>
                    <a:lnTo>
                      <a:pt x="72" y="140"/>
                    </a:lnTo>
                    <a:close/>
                    <a:moveTo>
                      <a:pt x="72" y="108"/>
                    </a:moveTo>
                    <a:cubicBezTo>
                      <a:pt x="50" y="108"/>
                      <a:pt x="50" y="108"/>
                      <a:pt x="50" y="108"/>
                    </a:cubicBezTo>
                    <a:cubicBezTo>
                      <a:pt x="48" y="100"/>
                      <a:pt x="46" y="91"/>
                      <a:pt x="46" y="80"/>
                    </a:cubicBezTo>
                    <a:cubicBezTo>
                      <a:pt x="72" y="80"/>
                      <a:pt x="72" y="80"/>
                      <a:pt x="72" y="80"/>
                    </a:cubicBezTo>
                    <a:lnTo>
                      <a:pt x="72" y="108"/>
                    </a:lnTo>
                    <a:close/>
                    <a:moveTo>
                      <a:pt x="72" y="75"/>
                    </a:move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65"/>
                      <a:pt x="47" y="56"/>
                      <a:pt x="49" y="48"/>
                    </a:cubicBezTo>
                    <a:cubicBezTo>
                      <a:pt x="72" y="48"/>
                      <a:pt x="72" y="48"/>
                      <a:pt x="72" y="48"/>
                    </a:cubicBezTo>
                    <a:lnTo>
                      <a:pt x="72" y="75"/>
                    </a:lnTo>
                    <a:close/>
                    <a:moveTo>
                      <a:pt x="72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7" y="27"/>
                      <a:pt x="66" y="18"/>
                      <a:pt x="72" y="13"/>
                    </a:cubicBezTo>
                    <a:cubicBezTo>
                      <a:pt x="72" y="13"/>
                      <a:pt x="72" y="13"/>
                      <a:pt x="72" y="13"/>
                    </a:cubicBezTo>
                    <a:lnTo>
                      <a:pt x="72" y="43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9"/>
              <p:cNvSpPr/>
              <p:nvPr/>
            </p:nvSpPr>
            <p:spPr bwMode="auto">
              <a:xfrm>
                <a:off x="3870325" y="2673351"/>
                <a:ext cx="22225" cy="52388"/>
              </a:xfrm>
              <a:custGeom>
                <a:avLst/>
                <a:gdLst>
                  <a:gd name="T0" fmla="*/ 2 w 6"/>
                  <a:gd name="T1" fmla="*/ 3 h 14"/>
                  <a:gd name="T2" fmla="*/ 0 w 6"/>
                  <a:gd name="T3" fmla="*/ 7 h 14"/>
                  <a:gd name="T4" fmla="*/ 2 w 6"/>
                  <a:gd name="T5" fmla="*/ 11 h 14"/>
                  <a:gd name="T6" fmla="*/ 6 w 6"/>
                  <a:gd name="T7" fmla="*/ 14 h 14"/>
                  <a:gd name="T8" fmla="*/ 6 w 6"/>
                  <a:gd name="T9" fmla="*/ 0 h 14"/>
                  <a:gd name="T10" fmla="*/ 2 w 6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4">
                    <a:moveTo>
                      <a:pt x="2" y="3"/>
                    </a:moveTo>
                    <a:cubicBezTo>
                      <a:pt x="1" y="4"/>
                      <a:pt x="0" y="5"/>
                      <a:pt x="0" y="7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2" y="12"/>
                      <a:pt x="4" y="13"/>
                      <a:pt x="6" y="14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1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0"/>
              <p:cNvSpPr/>
              <p:nvPr/>
            </p:nvSpPr>
            <p:spPr bwMode="auto">
              <a:xfrm>
                <a:off x="3911600" y="2774951"/>
                <a:ext cx="26988" cy="58738"/>
              </a:xfrm>
              <a:custGeom>
                <a:avLst/>
                <a:gdLst>
                  <a:gd name="T0" fmla="*/ 0 w 7"/>
                  <a:gd name="T1" fmla="*/ 0 h 16"/>
                  <a:gd name="T2" fmla="*/ 0 w 7"/>
                  <a:gd name="T3" fmla="*/ 16 h 16"/>
                  <a:gd name="T4" fmla="*/ 5 w 7"/>
                  <a:gd name="T5" fmla="*/ 14 h 16"/>
                  <a:gd name="T6" fmla="*/ 7 w 7"/>
                  <a:gd name="T7" fmla="*/ 8 h 16"/>
                  <a:gd name="T8" fmla="*/ 6 w 7"/>
                  <a:gd name="T9" fmla="*/ 4 h 16"/>
                  <a:gd name="T10" fmla="*/ 0 w 7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6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2" y="16"/>
                      <a:pt x="4" y="15"/>
                      <a:pt x="5" y="14"/>
                    </a:cubicBezTo>
                    <a:cubicBezTo>
                      <a:pt x="7" y="12"/>
                      <a:pt x="7" y="10"/>
                      <a:pt x="7" y="8"/>
                    </a:cubicBezTo>
                    <a:cubicBezTo>
                      <a:pt x="7" y="6"/>
                      <a:pt x="7" y="5"/>
                      <a:pt x="6" y="4"/>
                    </a:cubicBezTo>
                    <a:cubicBezTo>
                      <a:pt x="5" y="2"/>
                      <a:pt x="3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1"/>
              <p:cNvSpPr>
                <a:spLocks noEditPoints="1"/>
              </p:cNvSpPr>
              <p:nvPr/>
            </p:nvSpPr>
            <p:spPr bwMode="auto">
              <a:xfrm>
                <a:off x="3709988" y="2568576"/>
                <a:ext cx="382588" cy="382588"/>
              </a:xfrm>
              <a:custGeom>
                <a:avLst/>
                <a:gdLst>
                  <a:gd name="T0" fmla="*/ 51 w 102"/>
                  <a:gd name="T1" fmla="*/ 0 h 102"/>
                  <a:gd name="T2" fmla="*/ 0 w 102"/>
                  <a:gd name="T3" fmla="*/ 51 h 102"/>
                  <a:gd name="T4" fmla="*/ 51 w 102"/>
                  <a:gd name="T5" fmla="*/ 102 h 102"/>
                  <a:gd name="T6" fmla="*/ 102 w 102"/>
                  <a:gd name="T7" fmla="*/ 51 h 102"/>
                  <a:gd name="T8" fmla="*/ 51 w 102"/>
                  <a:gd name="T9" fmla="*/ 0 h 102"/>
                  <a:gd name="T10" fmla="*/ 67 w 102"/>
                  <a:gd name="T11" fmla="*/ 74 h 102"/>
                  <a:gd name="T12" fmla="*/ 54 w 102"/>
                  <a:gd name="T13" fmla="*/ 80 h 102"/>
                  <a:gd name="T14" fmla="*/ 54 w 102"/>
                  <a:gd name="T15" fmla="*/ 88 h 102"/>
                  <a:gd name="T16" fmla="*/ 49 w 102"/>
                  <a:gd name="T17" fmla="*/ 88 h 102"/>
                  <a:gd name="T18" fmla="*/ 49 w 102"/>
                  <a:gd name="T19" fmla="*/ 81 h 102"/>
                  <a:gd name="T20" fmla="*/ 37 w 102"/>
                  <a:gd name="T21" fmla="*/ 75 h 102"/>
                  <a:gd name="T22" fmla="*/ 31 w 102"/>
                  <a:gd name="T23" fmla="*/ 63 h 102"/>
                  <a:gd name="T24" fmla="*/ 42 w 102"/>
                  <a:gd name="T25" fmla="*/ 62 h 102"/>
                  <a:gd name="T26" fmla="*/ 45 w 102"/>
                  <a:gd name="T27" fmla="*/ 67 h 102"/>
                  <a:gd name="T28" fmla="*/ 49 w 102"/>
                  <a:gd name="T29" fmla="*/ 71 h 102"/>
                  <a:gd name="T30" fmla="*/ 49 w 102"/>
                  <a:gd name="T31" fmla="*/ 54 h 102"/>
                  <a:gd name="T32" fmla="*/ 37 w 102"/>
                  <a:gd name="T33" fmla="*/ 47 h 102"/>
                  <a:gd name="T34" fmla="*/ 33 w 102"/>
                  <a:gd name="T35" fmla="*/ 36 h 102"/>
                  <a:gd name="T36" fmla="*/ 37 w 102"/>
                  <a:gd name="T37" fmla="*/ 24 h 102"/>
                  <a:gd name="T38" fmla="*/ 49 w 102"/>
                  <a:gd name="T39" fmla="*/ 19 h 102"/>
                  <a:gd name="T40" fmla="*/ 49 w 102"/>
                  <a:gd name="T41" fmla="*/ 15 h 102"/>
                  <a:gd name="T42" fmla="*/ 54 w 102"/>
                  <a:gd name="T43" fmla="*/ 15 h 102"/>
                  <a:gd name="T44" fmla="*/ 54 w 102"/>
                  <a:gd name="T45" fmla="*/ 19 h 102"/>
                  <a:gd name="T46" fmla="*/ 65 w 102"/>
                  <a:gd name="T47" fmla="*/ 23 h 102"/>
                  <a:gd name="T48" fmla="*/ 70 w 102"/>
                  <a:gd name="T49" fmla="*/ 33 h 102"/>
                  <a:gd name="T50" fmla="*/ 59 w 102"/>
                  <a:gd name="T51" fmla="*/ 35 h 102"/>
                  <a:gd name="T52" fmla="*/ 54 w 102"/>
                  <a:gd name="T53" fmla="*/ 28 h 102"/>
                  <a:gd name="T54" fmla="*/ 54 w 102"/>
                  <a:gd name="T55" fmla="*/ 44 h 102"/>
                  <a:gd name="T56" fmla="*/ 68 w 102"/>
                  <a:gd name="T57" fmla="*/ 51 h 102"/>
                  <a:gd name="T58" fmla="*/ 71 w 102"/>
                  <a:gd name="T59" fmla="*/ 62 h 102"/>
                  <a:gd name="T60" fmla="*/ 67 w 102"/>
                  <a:gd name="T61" fmla="*/ 7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2" h="102"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  <a:moveTo>
                      <a:pt x="67" y="74"/>
                    </a:moveTo>
                    <a:cubicBezTo>
                      <a:pt x="64" y="78"/>
                      <a:pt x="60" y="80"/>
                      <a:pt x="54" y="80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44" y="80"/>
                      <a:pt x="40" y="78"/>
                      <a:pt x="37" y="75"/>
                    </a:cubicBezTo>
                    <a:cubicBezTo>
                      <a:pt x="34" y="72"/>
                      <a:pt x="32" y="68"/>
                      <a:pt x="31" y="63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2" y="64"/>
                      <a:pt x="43" y="66"/>
                      <a:pt x="45" y="67"/>
                    </a:cubicBezTo>
                    <a:cubicBezTo>
                      <a:pt x="46" y="69"/>
                      <a:pt x="47" y="70"/>
                      <a:pt x="49" y="71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43" y="52"/>
                      <a:pt x="39" y="50"/>
                      <a:pt x="37" y="47"/>
                    </a:cubicBezTo>
                    <a:cubicBezTo>
                      <a:pt x="34" y="44"/>
                      <a:pt x="33" y="40"/>
                      <a:pt x="33" y="36"/>
                    </a:cubicBezTo>
                    <a:cubicBezTo>
                      <a:pt x="33" y="31"/>
                      <a:pt x="34" y="27"/>
                      <a:pt x="37" y="24"/>
                    </a:cubicBezTo>
                    <a:cubicBezTo>
                      <a:pt x="40" y="21"/>
                      <a:pt x="44" y="19"/>
                      <a:pt x="49" y="19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9" y="20"/>
                      <a:pt x="62" y="21"/>
                      <a:pt x="65" y="23"/>
                    </a:cubicBezTo>
                    <a:cubicBezTo>
                      <a:pt x="67" y="26"/>
                      <a:pt x="69" y="29"/>
                      <a:pt x="70" y="3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1"/>
                      <a:pt x="57" y="29"/>
                      <a:pt x="54" y="28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61" y="46"/>
                      <a:pt x="65" y="48"/>
                      <a:pt x="68" y="51"/>
                    </a:cubicBezTo>
                    <a:cubicBezTo>
                      <a:pt x="70" y="54"/>
                      <a:pt x="71" y="57"/>
                      <a:pt x="71" y="62"/>
                    </a:cubicBezTo>
                    <a:cubicBezTo>
                      <a:pt x="71" y="67"/>
                      <a:pt x="70" y="71"/>
                      <a:pt x="67" y="74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TextBox 74"/>
            <p:cNvSpPr txBox="1">
              <a:spLocks noChangeArrowheads="1"/>
            </p:cNvSpPr>
            <p:nvPr/>
          </p:nvSpPr>
          <p:spPr bwMode="auto">
            <a:xfrm>
              <a:off x="1930984" y="3404474"/>
              <a:ext cx="2570377" cy="51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2"/>
            <p:cNvSpPr txBox="1">
              <a:spLocks noChangeArrowheads="1"/>
            </p:cNvSpPr>
            <p:nvPr/>
          </p:nvSpPr>
          <p:spPr bwMode="auto">
            <a:xfrm>
              <a:off x="1909500" y="3864005"/>
              <a:ext cx="4330972" cy="80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2107282" y="3896829"/>
              <a:ext cx="3909687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 bwMode="auto">
          <a:xfrm>
            <a:off x="5035540" y="3430243"/>
            <a:ext cx="2548944" cy="696033"/>
            <a:chOff x="4914852" y="3371284"/>
            <a:chExt cx="4736860" cy="1293442"/>
          </a:xfrm>
        </p:grpSpPr>
        <p:sp>
          <p:nvSpPr>
            <p:cNvPr id="44" name="椭圆 43"/>
            <p:cNvSpPr/>
            <p:nvPr/>
          </p:nvSpPr>
          <p:spPr>
            <a:xfrm>
              <a:off x="4914852" y="3371284"/>
              <a:ext cx="1144681" cy="1144681"/>
            </a:xfrm>
            <a:prstGeom prst="ellipse">
              <a:avLst/>
            </a:prstGeom>
            <a:gradFill flip="none" rotWithShape="1">
              <a:gsLst>
                <a:gs pos="1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5" name="Group 11"/>
            <p:cNvGrpSpPr>
              <a:grpSpLocks noChangeAspect="1"/>
            </p:cNvGrpSpPr>
            <p:nvPr/>
          </p:nvGrpSpPr>
          <p:grpSpPr bwMode="auto">
            <a:xfrm>
              <a:off x="5182433" y="3661852"/>
              <a:ext cx="609518" cy="563545"/>
              <a:chOff x="833" y="1045"/>
              <a:chExt cx="411" cy="380"/>
            </a:xfrm>
            <a:solidFill>
              <a:srgbClr val="70D0F3"/>
            </a:solidFill>
          </p:grpSpPr>
          <p:sp>
            <p:nvSpPr>
              <p:cNvPr id="49" name="Freeform 12"/>
              <p:cNvSpPr/>
              <p:nvPr/>
            </p:nvSpPr>
            <p:spPr bwMode="auto">
              <a:xfrm>
                <a:off x="937" y="1352"/>
                <a:ext cx="201" cy="73"/>
              </a:xfrm>
              <a:custGeom>
                <a:avLst/>
                <a:gdLst>
                  <a:gd name="T0" fmla="*/ 85 w 85"/>
                  <a:gd name="T1" fmla="*/ 26 h 31"/>
                  <a:gd name="T2" fmla="*/ 80 w 85"/>
                  <a:gd name="T3" fmla="*/ 31 h 31"/>
                  <a:gd name="T4" fmla="*/ 6 w 85"/>
                  <a:gd name="T5" fmla="*/ 31 h 31"/>
                  <a:gd name="T6" fmla="*/ 0 w 85"/>
                  <a:gd name="T7" fmla="*/ 26 h 31"/>
                  <a:gd name="T8" fmla="*/ 0 w 85"/>
                  <a:gd name="T9" fmla="*/ 5 h 31"/>
                  <a:gd name="T10" fmla="*/ 6 w 85"/>
                  <a:gd name="T11" fmla="*/ 0 h 31"/>
                  <a:gd name="T12" fmla="*/ 80 w 85"/>
                  <a:gd name="T13" fmla="*/ 0 h 31"/>
                  <a:gd name="T14" fmla="*/ 85 w 85"/>
                  <a:gd name="T15" fmla="*/ 5 h 31"/>
                  <a:gd name="T16" fmla="*/ 85 w 85"/>
                  <a:gd name="T17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31">
                    <a:moveTo>
                      <a:pt x="85" y="26"/>
                    </a:moveTo>
                    <a:cubicBezTo>
                      <a:pt x="85" y="29"/>
                      <a:pt x="83" y="31"/>
                      <a:pt x="80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3" y="31"/>
                      <a:pt x="0" y="29"/>
                      <a:pt x="0" y="2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3" y="0"/>
                      <a:pt x="85" y="2"/>
                      <a:pt x="85" y="5"/>
                    </a:cubicBezTo>
                    <a:lnTo>
                      <a:pt x="85" y="26"/>
                    </a:ln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3"/>
              <p:cNvSpPr>
                <a:spLocks noEditPoints="1"/>
              </p:cNvSpPr>
              <p:nvPr/>
            </p:nvSpPr>
            <p:spPr bwMode="auto">
              <a:xfrm>
                <a:off x="833" y="1045"/>
                <a:ext cx="411" cy="276"/>
              </a:xfrm>
              <a:custGeom>
                <a:avLst/>
                <a:gdLst>
                  <a:gd name="T0" fmla="*/ 172 w 174"/>
                  <a:gd name="T1" fmla="*/ 13 h 117"/>
                  <a:gd name="T2" fmla="*/ 168 w 174"/>
                  <a:gd name="T3" fmla="*/ 10 h 117"/>
                  <a:gd name="T4" fmla="*/ 135 w 174"/>
                  <a:gd name="T5" fmla="*/ 10 h 117"/>
                  <a:gd name="T6" fmla="*/ 135 w 174"/>
                  <a:gd name="T7" fmla="*/ 0 h 117"/>
                  <a:gd name="T8" fmla="*/ 38 w 174"/>
                  <a:gd name="T9" fmla="*/ 0 h 117"/>
                  <a:gd name="T10" fmla="*/ 39 w 174"/>
                  <a:gd name="T11" fmla="*/ 10 h 117"/>
                  <a:gd name="T12" fmla="*/ 6 w 174"/>
                  <a:gd name="T13" fmla="*/ 10 h 117"/>
                  <a:gd name="T14" fmla="*/ 1 w 174"/>
                  <a:gd name="T15" fmla="*/ 13 h 117"/>
                  <a:gd name="T16" fmla="*/ 0 w 174"/>
                  <a:gd name="T17" fmla="*/ 18 h 117"/>
                  <a:gd name="T18" fmla="*/ 75 w 174"/>
                  <a:gd name="T19" fmla="*/ 88 h 117"/>
                  <a:gd name="T20" fmla="*/ 65 w 174"/>
                  <a:gd name="T21" fmla="*/ 117 h 117"/>
                  <a:gd name="T22" fmla="*/ 108 w 174"/>
                  <a:gd name="T23" fmla="*/ 117 h 117"/>
                  <a:gd name="T24" fmla="*/ 99 w 174"/>
                  <a:gd name="T25" fmla="*/ 88 h 117"/>
                  <a:gd name="T26" fmla="*/ 100 w 174"/>
                  <a:gd name="T27" fmla="*/ 87 h 117"/>
                  <a:gd name="T28" fmla="*/ 173 w 174"/>
                  <a:gd name="T29" fmla="*/ 18 h 117"/>
                  <a:gd name="T30" fmla="*/ 172 w 174"/>
                  <a:gd name="T31" fmla="*/ 13 h 117"/>
                  <a:gd name="T32" fmla="*/ 13 w 174"/>
                  <a:gd name="T33" fmla="*/ 22 h 117"/>
                  <a:gd name="T34" fmla="*/ 39 w 174"/>
                  <a:gd name="T35" fmla="*/ 22 h 117"/>
                  <a:gd name="T36" fmla="*/ 54 w 174"/>
                  <a:gd name="T37" fmla="*/ 69 h 117"/>
                  <a:gd name="T38" fmla="*/ 13 w 174"/>
                  <a:gd name="T39" fmla="*/ 22 h 117"/>
                  <a:gd name="T40" fmla="*/ 54 w 174"/>
                  <a:gd name="T41" fmla="*/ 12 h 117"/>
                  <a:gd name="T42" fmla="*/ 69 w 174"/>
                  <a:gd name="T43" fmla="*/ 11 h 117"/>
                  <a:gd name="T44" fmla="*/ 81 w 174"/>
                  <a:gd name="T45" fmla="*/ 76 h 117"/>
                  <a:gd name="T46" fmla="*/ 54 w 174"/>
                  <a:gd name="T47" fmla="*/ 12 h 117"/>
                  <a:gd name="T48" fmla="*/ 123 w 174"/>
                  <a:gd name="T49" fmla="*/ 66 h 117"/>
                  <a:gd name="T50" fmla="*/ 134 w 174"/>
                  <a:gd name="T51" fmla="*/ 22 h 117"/>
                  <a:gd name="T52" fmla="*/ 159 w 174"/>
                  <a:gd name="T53" fmla="*/ 22 h 117"/>
                  <a:gd name="T54" fmla="*/ 123 w 174"/>
                  <a:gd name="T55" fmla="*/ 6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74" h="117">
                    <a:moveTo>
                      <a:pt x="172" y="13"/>
                    </a:moveTo>
                    <a:cubicBezTo>
                      <a:pt x="171" y="11"/>
                      <a:pt x="170" y="10"/>
                      <a:pt x="168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4"/>
                      <a:pt x="135" y="0"/>
                      <a:pt x="135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4"/>
                      <a:pt x="39" y="7"/>
                      <a:pt x="39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4" y="10"/>
                      <a:pt x="2" y="11"/>
                      <a:pt x="1" y="13"/>
                    </a:cubicBezTo>
                    <a:cubicBezTo>
                      <a:pt x="0" y="14"/>
                      <a:pt x="0" y="16"/>
                      <a:pt x="0" y="18"/>
                    </a:cubicBezTo>
                    <a:cubicBezTo>
                      <a:pt x="0" y="18"/>
                      <a:pt x="17" y="78"/>
                      <a:pt x="75" y="88"/>
                    </a:cubicBezTo>
                    <a:cubicBezTo>
                      <a:pt x="75" y="92"/>
                      <a:pt x="75" y="115"/>
                      <a:pt x="65" y="117"/>
                    </a:cubicBezTo>
                    <a:cubicBezTo>
                      <a:pt x="108" y="117"/>
                      <a:pt x="108" y="117"/>
                      <a:pt x="108" y="117"/>
                    </a:cubicBezTo>
                    <a:cubicBezTo>
                      <a:pt x="98" y="114"/>
                      <a:pt x="98" y="92"/>
                      <a:pt x="99" y="88"/>
                    </a:cubicBezTo>
                    <a:cubicBezTo>
                      <a:pt x="99" y="88"/>
                      <a:pt x="100" y="87"/>
                      <a:pt x="100" y="87"/>
                    </a:cubicBezTo>
                    <a:cubicBezTo>
                      <a:pt x="156" y="77"/>
                      <a:pt x="173" y="18"/>
                      <a:pt x="173" y="18"/>
                    </a:cubicBezTo>
                    <a:cubicBezTo>
                      <a:pt x="174" y="16"/>
                      <a:pt x="173" y="14"/>
                      <a:pt x="172" y="13"/>
                    </a:cubicBezTo>
                    <a:close/>
                    <a:moveTo>
                      <a:pt x="13" y="22"/>
                    </a:move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44"/>
                      <a:pt x="47" y="59"/>
                      <a:pt x="54" y="69"/>
                    </a:cubicBezTo>
                    <a:cubicBezTo>
                      <a:pt x="30" y="57"/>
                      <a:pt x="18" y="34"/>
                      <a:pt x="13" y="22"/>
                    </a:cubicBezTo>
                    <a:close/>
                    <a:moveTo>
                      <a:pt x="54" y="12"/>
                    </a:moveTo>
                    <a:cubicBezTo>
                      <a:pt x="69" y="11"/>
                      <a:pt x="69" y="11"/>
                      <a:pt x="69" y="11"/>
                    </a:cubicBezTo>
                    <a:cubicBezTo>
                      <a:pt x="65" y="38"/>
                      <a:pt x="81" y="76"/>
                      <a:pt x="81" y="76"/>
                    </a:cubicBezTo>
                    <a:cubicBezTo>
                      <a:pt x="53" y="57"/>
                      <a:pt x="54" y="12"/>
                      <a:pt x="54" y="12"/>
                    </a:cubicBezTo>
                    <a:close/>
                    <a:moveTo>
                      <a:pt x="123" y="66"/>
                    </a:moveTo>
                    <a:cubicBezTo>
                      <a:pt x="130" y="53"/>
                      <a:pt x="133" y="36"/>
                      <a:pt x="134" y="22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155" y="33"/>
                      <a:pt x="144" y="54"/>
                      <a:pt x="123" y="66"/>
                    </a:cubicBezTo>
                    <a:close/>
                  </a:path>
                </a:pathLst>
              </a:custGeom>
              <a:solidFill>
                <a:srgbClr val="009F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6" name="TextBox 90"/>
            <p:cNvSpPr txBox="1">
              <a:spLocks noChangeArrowheads="1"/>
            </p:cNvSpPr>
            <p:nvPr/>
          </p:nvSpPr>
          <p:spPr bwMode="auto">
            <a:xfrm>
              <a:off x="6059532" y="3421804"/>
              <a:ext cx="2059057" cy="51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2"/>
            <p:cNvSpPr txBox="1">
              <a:spLocks noChangeArrowheads="1"/>
            </p:cNvSpPr>
            <p:nvPr/>
          </p:nvSpPr>
          <p:spPr bwMode="auto">
            <a:xfrm>
              <a:off x="6059532" y="3864006"/>
              <a:ext cx="3592180" cy="800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坚持精益求精、拒绝平庸的做事精神</a:t>
              </a:r>
              <a:endPara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6222561" y="3896829"/>
              <a:ext cx="324732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102"/>
          <p:cNvSpPr txBox="1">
            <a:spLocks noChangeArrowheads="1"/>
          </p:cNvSpPr>
          <p:nvPr/>
        </p:nvSpPr>
        <p:spPr bwMode="auto">
          <a:xfrm>
            <a:off x="1730461" y="873221"/>
            <a:ext cx="1429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2"/>
          <p:cNvSpPr txBox="1">
            <a:spLocks noChangeArrowheads="1"/>
          </p:cNvSpPr>
          <p:nvPr/>
        </p:nvSpPr>
        <p:spPr bwMode="auto">
          <a:xfrm>
            <a:off x="1730461" y="1160897"/>
            <a:ext cx="6153633" cy="26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20000"/>
              </a:lnSpc>
              <a:spcBef>
                <a:spcPts val="600"/>
              </a:spcBef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</a:t>
            </a:r>
            <a:r>
              <a:rPr lang="zh-CN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 bwMode="auto">
          <a:xfrm>
            <a:off x="1826300" y="1159263"/>
            <a:ext cx="103882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43"/>
          <p:cNvSpPr txBox="1">
            <a:spLocks noChangeArrowheads="1"/>
          </p:cNvSpPr>
          <p:nvPr/>
        </p:nvSpPr>
        <p:spPr bwMode="auto">
          <a:xfrm>
            <a:off x="1549440" y="1160897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46"/>
          <p:cNvSpPr txBox="1">
            <a:spLocks noChangeArrowheads="1"/>
          </p:cNvSpPr>
          <p:nvPr/>
        </p:nvSpPr>
        <p:spPr bwMode="auto">
          <a:xfrm>
            <a:off x="3176082" y="1160897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1"/>
          <p:cNvSpPr txBox="1">
            <a:spLocks noChangeArrowheads="1"/>
          </p:cNvSpPr>
          <p:nvPr/>
        </p:nvSpPr>
        <p:spPr bwMode="auto">
          <a:xfrm>
            <a:off x="4801476" y="1160897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426870" y="1160897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1385488" y="3341507"/>
            <a:ext cx="6328137" cy="96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20000"/>
              </a:lnSpc>
              <a:spcBef>
                <a:spcPts val="600"/>
              </a:spcBef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ct val="120000"/>
              </a:lnSpc>
              <a:spcBef>
                <a:spcPts val="600"/>
              </a:spcBef>
            </a:pPr>
            <a:endParaRPr lang="en-US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509581" y="1722735"/>
            <a:ext cx="2749026" cy="2702085"/>
            <a:chOff x="2057668" y="1780758"/>
            <a:chExt cx="2749026" cy="2702085"/>
          </a:xfrm>
        </p:grpSpPr>
        <p:grpSp>
          <p:nvGrpSpPr>
            <p:cNvPr id="62" name="组合 61"/>
            <p:cNvGrpSpPr/>
            <p:nvPr/>
          </p:nvGrpSpPr>
          <p:grpSpPr>
            <a:xfrm>
              <a:off x="2057668" y="1780758"/>
              <a:ext cx="1278277" cy="1278278"/>
              <a:chOff x="2057668" y="1780758"/>
              <a:chExt cx="1278277" cy="1278278"/>
            </a:xfrm>
          </p:grpSpPr>
          <p:sp>
            <p:nvSpPr>
              <p:cNvPr id="64" name="泪滴形 63"/>
              <p:cNvSpPr/>
              <p:nvPr/>
            </p:nvSpPr>
            <p:spPr bwMode="auto">
              <a:xfrm rot="5400000">
                <a:off x="2057668" y="1780758"/>
                <a:ext cx="1278278" cy="1278277"/>
              </a:xfrm>
              <a:prstGeom prst="teardrop">
                <a:avLst/>
              </a:prstGeom>
              <a:solidFill>
                <a:srgbClr val="009FE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TextBox 3"/>
              <p:cNvSpPr txBox="1">
                <a:spLocks noChangeArrowheads="1"/>
              </p:cNvSpPr>
              <p:nvPr/>
            </p:nvSpPr>
            <p:spPr bwMode="auto">
              <a:xfrm>
                <a:off x="2339998" y="2167646"/>
                <a:ext cx="80182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>
                    <a:solidFill>
                      <a:srgbClr val="FFFFFF"/>
                    </a:solidFill>
                    <a:latin typeface="Bebas" panose="020B0604020202020204" pitchFamily="2" charset="0"/>
                  </a:rPr>
                  <a:t>37%</a:t>
                </a:r>
                <a:endParaRPr lang="zh-CN" altLang="en-US" sz="2400" dirty="0">
                  <a:solidFill>
                    <a:srgbClr val="FFFFFF"/>
                  </a:solidFill>
                  <a:latin typeface="Bebas" panose="020B0604020202020204" pitchFamily="2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3335689" y="2996943"/>
              <a:ext cx="1471005" cy="1485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15864" y="1722735"/>
            <a:ext cx="2544857" cy="2583395"/>
            <a:chOff x="3663951" y="1780758"/>
            <a:chExt cx="2544857" cy="2583395"/>
          </a:xfrm>
        </p:grpSpPr>
        <p:sp>
          <p:nvSpPr>
            <p:cNvPr id="67" name="泪滴形 66"/>
            <p:cNvSpPr/>
            <p:nvPr/>
          </p:nvSpPr>
          <p:spPr bwMode="auto">
            <a:xfrm rot="5400000">
              <a:off x="3663951" y="1780758"/>
              <a:ext cx="1278278" cy="127827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9" name="TextBox 3"/>
            <p:cNvSpPr txBox="1">
              <a:spLocks noChangeArrowheads="1"/>
            </p:cNvSpPr>
            <p:nvPr/>
          </p:nvSpPr>
          <p:spPr bwMode="auto">
            <a:xfrm>
              <a:off x="3940729" y="2171552"/>
              <a:ext cx="8018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404040"/>
                  </a:solidFill>
                  <a:latin typeface="Bebas" panose="020B0604020202020204" pitchFamily="2" charset="0"/>
                </a:rPr>
                <a:t>21%</a:t>
              </a:r>
              <a:endParaRPr lang="zh-CN" altLang="en-US" sz="2400" dirty="0">
                <a:solidFill>
                  <a:srgbClr val="404040"/>
                </a:solidFill>
                <a:latin typeface="Bebas" panose="020B0604020202020204" pitchFamily="2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930531" y="3054828"/>
              <a:ext cx="1278277" cy="130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722147" y="1722735"/>
            <a:ext cx="2516342" cy="2532369"/>
            <a:chOff x="5270234" y="1780758"/>
            <a:chExt cx="2516342" cy="2532369"/>
          </a:xfrm>
        </p:grpSpPr>
        <p:sp>
          <p:nvSpPr>
            <p:cNvPr id="72" name="泪滴形 71"/>
            <p:cNvSpPr/>
            <p:nvPr/>
          </p:nvSpPr>
          <p:spPr bwMode="auto">
            <a:xfrm rot="5400000">
              <a:off x="5270234" y="1780758"/>
              <a:ext cx="1278278" cy="127827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4" name="TextBox 3"/>
            <p:cNvSpPr txBox="1">
              <a:spLocks noChangeArrowheads="1"/>
            </p:cNvSpPr>
            <p:nvPr/>
          </p:nvSpPr>
          <p:spPr bwMode="auto">
            <a:xfrm>
              <a:off x="5556991" y="2175988"/>
              <a:ext cx="8018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404040"/>
                  </a:solidFill>
                  <a:latin typeface="Bebas" panose="020B0604020202020204" pitchFamily="2" charset="0"/>
                </a:rPr>
                <a:t>29%</a:t>
              </a:r>
              <a:endParaRPr lang="zh-CN" altLang="en-US" sz="2400" dirty="0">
                <a:solidFill>
                  <a:srgbClr val="404040"/>
                </a:solidFill>
                <a:latin typeface="Bebas" panose="020B0604020202020204" pitchFamily="2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6508299" y="3003802"/>
              <a:ext cx="1278277" cy="130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328431" y="1722735"/>
            <a:ext cx="2513359" cy="2532368"/>
            <a:chOff x="6876518" y="1780758"/>
            <a:chExt cx="2513359" cy="2532368"/>
          </a:xfrm>
        </p:grpSpPr>
        <p:sp>
          <p:nvSpPr>
            <p:cNvPr id="77" name="泪滴形 76"/>
            <p:cNvSpPr/>
            <p:nvPr/>
          </p:nvSpPr>
          <p:spPr bwMode="auto">
            <a:xfrm rot="5400000">
              <a:off x="6876518" y="1780758"/>
              <a:ext cx="1278278" cy="1278277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9" name="TextBox 3"/>
            <p:cNvSpPr txBox="1">
              <a:spLocks noChangeArrowheads="1"/>
            </p:cNvSpPr>
            <p:nvPr/>
          </p:nvSpPr>
          <p:spPr bwMode="auto">
            <a:xfrm>
              <a:off x="7135587" y="2177919"/>
              <a:ext cx="80182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2400" dirty="0">
                  <a:solidFill>
                    <a:srgbClr val="404040"/>
                  </a:solidFill>
                  <a:latin typeface="Bebas" panose="020B0604020202020204" pitchFamily="2" charset="0"/>
                </a:rPr>
                <a:t>13%</a:t>
              </a:r>
              <a:endParaRPr lang="zh-CN" altLang="en-US" sz="2400" dirty="0">
                <a:solidFill>
                  <a:srgbClr val="404040"/>
                </a:solidFill>
                <a:latin typeface="Bebas" panose="020B0604020202020204" pitchFamily="2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111600" y="3003801"/>
              <a:ext cx="1278277" cy="1309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"/>
          <a:stretch>
            <a:fillRect/>
          </a:stretch>
        </p:blipFill>
        <p:spPr>
          <a:xfrm>
            <a:off x="2143256" y="1074011"/>
            <a:ext cx="3050274" cy="194031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5426878" y="2875351"/>
            <a:ext cx="261416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ct val="120000"/>
              </a:lnSpc>
              <a:spcBef>
                <a:spcPts val="600"/>
              </a:spcBef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坚持精益求精、拒绝平庸的做事</a:t>
            </a:r>
            <a:r>
              <a:rPr lang="zh-CN" altLang="zh-CN" sz="10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/>
          <a:srcRect l="54831" t="29143" r="180" b="43777"/>
          <a:stretch>
            <a:fillRect/>
          </a:stretch>
        </p:blipFill>
        <p:spPr bwMode="auto">
          <a:xfrm>
            <a:off x="3441857" y="2799151"/>
            <a:ext cx="1886163" cy="126834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我的素材\图片素材\pirm_20090502_sa0544.jpg"/>
          <p:cNvPicPr>
            <a:picLocks noChangeAspect="1" noChangeArrowheads="1"/>
          </p:cNvPicPr>
          <p:nvPr/>
        </p:nvPicPr>
        <p:blipFill rotWithShape="1">
          <a:blip r:embed="rId3"/>
          <a:srcRect l="1144" r="8544" b="13086"/>
          <a:stretch>
            <a:fillRect/>
          </a:stretch>
        </p:blipFill>
        <p:spPr bwMode="auto">
          <a:xfrm>
            <a:off x="553449" y="1818186"/>
            <a:ext cx="2232613" cy="148698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E:\我的素材\图片素材\mhrf-cpmh-47884f07z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8476" y="2962579"/>
            <a:ext cx="2434882" cy="160942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328020" y="947759"/>
            <a:ext cx="3147259" cy="1430035"/>
            <a:chOff x="5328020" y="947759"/>
            <a:chExt cx="3147259" cy="1430035"/>
          </a:xfrm>
        </p:grpSpPr>
        <p:sp>
          <p:nvSpPr>
            <p:cNvPr id="5" name="矩形 242"/>
            <p:cNvSpPr>
              <a:spLocks noChangeArrowheads="1"/>
            </p:cNvSpPr>
            <p:nvPr/>
          </p:nvSpPr>
          <p:spPr bwMode="auto">
            <a:xfrm>
              <a:off x="5328020" y="1239021"/>
              <a:ext cx="3147259" cy="1138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20000"/>
                </a:lnSpc>
                <a:spcBef>
                  <a:spcPts val="600"/>
                </a:spcBef>
              </a:pP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培训。清晰、美观、创意、有效、超值、保密，我们为数百家客户带来意想不到的价值。</a:t>
              </a: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85800">
                <a:lnSpc>
                  <a:spcPct val="120000"/>
                </a:lnSpc>
                <a:spcBef>
                  <a:spcPts val="600"/>
                </a:spcBef>
              </a:pPr>
              <a:endPara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26"/>
            <p:cNvSpPr txBox="1"/>
            <p:nvPr/>
          </p:nvSpPr>
          <p:spPr bwMode="auto">
            <a:xfrm>
              <a:off x="5546884" y="947759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公司团队</a:t>
              </a:r>
              <a:endPara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 bwMode="auto">
            <a:xfrm>
              <a:off x="5398303" y="1255536"/>
              <a:ext cx="2955122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直角三角形 12"/>
            <p:cNvSpPr/>
            <p:nvPr/>
          </p:nvSpPr>
          <p:spPr bwMode="auto">
            <a:xfrm rot="5400000">
              <a:off x="5402558" y="1042404"/>
              <a:ext cx="143841" cy="133301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7" idx="2"/>
          </p:cNvCxnSpPr>
          <p:nvPr/>
        </p:nvCxnSpPr>
        <p:spPr>
          <a:xfrm flipH="1">
            <a:off x="3542102" y="3068243"/>
            <a:ext cx="3164033" cy="4474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2673487" y="2576515"/>
            <a:ext cx="4026694" cy="0"/>
          </a:xfrm>
          <a:prstGeom prst="line">
            <a:avLst/>
          </a:prstGeom>
          <a:ln w="3175">
            <a:solidFill>
              <a:srgbClr val="009F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4060825" y="2090740"/>
            <a:ext cx="264411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3740150" y="1593059"/>
            <a:ext cx="2965984" cy="0"/>
          </a:xfrm>
          <a:prstGeom prst="line">
            <a:avLst/>
          </a:prstGeom>
          <a:ln w="3175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>
            <a:off x="1913869" y="1521622"/>
            <a:ext cx="1108472" cy="1107281"/>
            <a:chOff x="1186403" y="1821305"/>
            <a:chExt cx="1696216" cy="1696216"/>
          </a:xfrm>
          <a:solidFill>
            <a:srgbClr val="FF0000"/>
          </a:solidFill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 rot="-2529972">
              <a:off x="1186403" y="1821305"/>
              <a:ext cx="1696216" cy="1696216"/>
            </a:xfrm>
            <a:prstGeom prst="rect">
              <a:avLst/>
            </a:prstGeom>
            <a:solidFill>
              <a:srgbClr val="009FE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1515635" y="2340747"/>
              <a:ext cx="1008658" cy="56577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2923519" y="1137050"/>
            <a:ext cx="735806" cy="734615"/>
            <a:chOff x="2705477" y="3059846"/>
            <a:chExt cx="1125194" cy="1125194"/>
          </a:xfrm>
          <a:solidFill>
            <a:schemeClr val="bg1">
              <a:alpha val="40000"/>
            </a:schemeClr>
          </a:solidFill>
        </p:grpSpPr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 rot="-2529972">
              <a:off x="2705477" y="3059846"/>
              <a:ext cx="1125194" cy="1125194"/>
            </a:xfrm>
            <a:prstGeom prst="rect">
              <a:avLst/>
            </a:prstGeom>
            <a:solidFill>
              <a:schemeClr val="bg1">
                <a:alpha val="99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4" name="Rectangle 2"/>
            <p:cNvSpPr>
              <a:spLocks noChangeArrowheads="1"/>
            </p:cNvSpPr>
            <p:nvPr/>
          </p:nvSpPr>
          <p:spPr bwMode="auto">
            <a:xfrm>
              <a:off x="2808207" y="3422388"/>
              <a:ext cx="919732" cy="49498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21%</a:t>
              </a:r>
              <a:endParaRPr lang="zh-CN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3421200" y="1845471"/>
            <a:ext cx="560785" cy="559594"/>
            <a:chOff x="3555807" y="2342407"/>
            <a:chExt cx="858135" cy="858135"/>
          </a:xfrm>
          <a:solidFill>
            <a:schemeClr val="bg1">
              <a:alpha val="20000"/>
            </a:schemeClr>
          </a:solidFill>
        </p:grpSpPr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 rot="-2529972">
              <a:off x="3555807" y="2342407"/>
              <a:ext cx="858135" cy="858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7" name="Rectangle 2"/>
            <p:cNvSpPr>
              <a:spLocks noChangeArrowheads="1"/>
            </p:cNvSpPr>
            <p:nvPr/>
          </p:nvSpPr>
          <p:spPr bwMode="auto">
            <a:xfrm>
              <a:off x="3614420" y="2571419"/>
              <a:ext cx="740908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350" dirty="0">
                  <a:solidFill>
                    <a:prstClr val="black">
                      <a:lumMod val="95000"/>
                      <a:lumOff val="5000"/>
                    </a:prstClr>
                  </a:solidFill>
                </a:rPr>
                <a:t>11%</a:t>
              </a:r>
              <a:endParaRPr lang="zh-CN" altLang="en-US" sz="1350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822533" y="1331122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822533" y="1824040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822533" y="2297909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822533" y="2790828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6728994" y="1717836"/>
            <a:ext cx="445294" cy="426244"/>
            <a:chOff x="7679440" y="1933416"/>
            <a:chExt cx="593725" cy="568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933416"/>
              <a:ext cx="593725" cy="568325"/>
            </a:xfrm>
            <a:prstGeom prst="rect">
              <a:avLst/>
            </a:prstGeom>
            <a:noFill/>
            <a:ln w="635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 bwMode="auto">
            <a:xfrm>
              <a:off x="7729431" y="1994339"/>
              <a:ext cx="493743" cy="465529"/>
              <a:chOff x="7750175" y="2178685"/>
              <a:chExt cx="611188" cy="576263"/>
            </a:xfrm>
          </p:grpSpPr>
          <p:sp>
            <p:nvSpPr>
              <p:cNvPr id="25" name="Freeform 5"/>
              <p:cNvSpPr/>
              <p:nvPr/>
            </p:nvSpPr>
            <p:spPr bwMode="auto">
              <a:xfrm>
                <a:off x="7847466" y="2301748"/>
                <a:ext cx="414640" cy="453941"/>
              </a:xfrm>
              <a:custGeom>
                <a:avLst/>
                <a:gdLst>
                  <a:gd name="T0" fmla="*/ 0 w 50"/>
                  <a:gd name="T1" fmla="*/ 23 h 55"/>
                  <a:gd name="T2" fmla="*/ 0 w 50"/>
                  <a:gd name="T3" fmla="*/ 53 h 55"/>
                  <a:gd name="T4" fmla="*/ 2 w 50"/>
                  <a:gd name="T5" fmla="*/ 55 h 55"/>
                  <a:gd name="T6" fmla="*/ 4 w 50"/>
                  <a:gd name="T7" fmla="*/ 55 h 55"/>
                  <a:gd name="T8" fmla="*/ 17 w 50"/>
                  <a:gd name="T9" fmla="*/ 55 h 55"/>
                  <a:gd name="T10" fmla="*/ 18 w 50"/>
                  <a:gd name="T11" fmla="*/ 55 h 55"/>
                  <a:gd name="T12" fmla="*/ 19 w 50"/>
                  <a:gd name="T13" fmla="*/ 54 h 55"/>
                  <a:gd name="T14" fmla="*/ 19 w 50"/>
                  <a:gd name="T15" fmla="*/ 39 h 55"/>
                  <a:gd name="T16" fmla="*/ 32 w 50"/>
                  <a:gd name="T17" fmla="*/ 39 h 55"/>
                  <a:gd name="T18" fmla="*/ 32 w 50"/>
                  <a:gd name="T19" fmla="*/ 54 h 55"/>
                  <a:gd name="T20" fmla="*/ 32 w 50"/>
                  <a:gd name="T21" fmla="*/ 55 h 55"/>
                  <a:gd name="T22" fmla="*/ 34 w 50"/>
                  <a:gd name="T23" fmla="*/ 55 h 55"/>
                  <a:gd name="T24" fmla="*/ 47 w 50"/>
                  <a:gd name="T25" fmla="*/ 55 h 55"/>
                  <a:gd name="T26" fmla="*/ 49 w 50"/>
                  <a:gd name="T27" fmla="*/ 55 h 55"/>
                  <a:gd name="T28" fmla="*/ 50 w 50"/>
                  <a:gd name="T29" fmla="*/ 53 h 55"/>
                  <a:gd name="T30" fmla="*/ 50 w 50"/>
                  <a:gd name="T31" fmla="*/ 23 h 55"/>
                  <a:gd name="T32" fmla="*/ 25 w 50"/>
                  <a:gd name="T33" fmla="*/ 0 h 55"/>
                  <a:gd name="T34" fmla="*/ 0 w 50"/>
                  <a:gd name="T35" fmla="*/ 2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55">
                    <a:moveTo>
                      <a:pt x="0" y="23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4"/>
                      <a:pt x="2" y="55"/>
                    </a:cubicBezTo>
                    <a:cubicBezTo>
                      <a:pt x="2" y="55"/>
                      <a:pt x="3" y="55"/>
                      <a:pt x="4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8" y="55"/>
                      <a:pt x="18" y="55"/>
                    </a:cubicBezTo>
                    <a:cubicBezTo>
                      <a:pt x="18" y="54"/>
                      <a:pt x="19" y="54"/>
                      <a:pt x="19" y="54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5"/>
                      <a:pt x="48" y="55"/>
                      <a:pt x="49" y="55"/>
                    </a:cubicBezTo>
                    <a:cubicBezTo>
                      <a:pt x="49" y="54"/>
                      <a:pt x="50" y="54"/>
                      <a:pt x="50" y="5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26" name="Freeform 6"/>
              <p:cNvSpPr/>
              <p:nvPr/>
            </p:nvSpPr>
            <p:spPr bwMode="auto">
              <a:xfrm>
                <a:off x="7749211" y="2177945"/>
                <a:ext cx="613115" cy="322279"/>
              </a:xfrm>
              <a:custGeom>
                <a:avLst/>
                <a:gdLst>
                  <a:gd name="T0" fmla="*/ 2147483647 w 74"/>
                  <a:gd name="T1" fmla="*/ 2147483647 h 39"/>
                  <a:gd name="T2" fmla="*/ 2147483647 w 74"/>
                  <a:gd name="T3" fmla="*/ 2147483647 h 39"/>
                  <a:gd name="T4" fmla="*/ 2147483647 w 74"/>
                  <a:gd name="T5" fmla="*/ 2147483647 h 39"/>
                  <a:gd name="T6" fmla="*/ 2147483647 w 74"/>
                  <a:gd name="T7" fmla="*/ 2147483647 h 39"/>
                  <a:gd name="T8" fmla="*/ 2147483647 w 74"/>
                  <a:gd name="T9" fmla="*/ 2147483647 h 39"/>
                  <a:gd name="T10" fmla="*/ 2147483647 w 74"/>
                  <a:gd name="T11" fmla="*/ 2147483647 h 39"/>
                  <a:gd name="T12" fmla="*/ 2147483647 w 74"/>
                  <a:gd name="T13" fmla="*/ 2147483647 h 39"/>
                  <a:gd name="T14" fmla="*/ 2147483647 w 74"/>
                  <a:gd name="T15" fmla="*/ 2147483647 h 39"/>
                  <a:gd name="T16" fmla="*/ 2147483647 w 74"/>
                  <a:gd name="T17" fmla="*/ 2147483647 h 39"/>
                  <a:gd name="T18" fmla="*/ 2147483647 w 74"/>
                  <a:gd name="T19" fmla="*/ 2147483647 h 39"/>
                  <a:gd name="T20" fmla="*/ 2147483647 w 74"/>
                  <a:gd name="T21" fmla="*/ 2147483647 h 39"/>
                  <a:gd name="T22" fmla="*/ 2147483647 w 74"/>
                  <a:gd name="T23" fmla="*/ 2147483647 h 39"/>
                  <a:gd name="T24" fmla="*/ 2147483647 w 74"/>
                  <a:gd name="T25" fmla="*/ 2147483647 h 39"/>
                  <a:gd name="T26" fmla="*/ 2147483647 w 74"/>
                  <a:gd name="T27" fmla="*/ 2147483647 h 39"/>
                  <a:gd name="T28" fmla="*/ 2147483647 w 74"/>
                  <a:gd name="T29" fmla="*/ 2147483647 h 39"/>
                  <a:gd name="T30" fmla="*/ 2147483647 w 74"/>
                  <a:gd name="T31" fmla="*/ 2147483647 h 39"/>
                  <a:gd name="T32" fmla="*/ 2147483647 w 74"/>
                  <a:gd name="T33" fmla="*/ 2147483647 h 3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4" h="39">
                    <a:moveTo>
                      <a:pt x="72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0"/>
                      <a:pt x="36" y="0"/>
                      <a:pt x="34" y="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2"/>
                      <a:pt x="0" y="35"/>
                      <a:pt x="2" y="37"/>
                    </a:cubicBezTo>
                    <a:cubicBezTo>
                      <a:pt x="3" y="38"/>
                      <a:pt x="4" y="38"/>
                      <a:pt x="6" y="38"/>
                    </a:cubicBezTo>
                    <a:cubicBezTo>
                      <a:pt x="7" y="38"/>
                      <a:pt x="8" y="38"/>
                      <a:pt x="9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7" y="39"/>
                      <a:pt x="70" y="39"/>
                      <a:pt x="72" y="37"/>
                    </a:cubicBezTo>
                    <a:cubicBezTo>
                      <a:pt x="74" y="35"/>
                      <a:pt x="74" y="32"/>
                      <a:pt x="72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 bwMode="auto">
          <a:xfrm>
            <a:off x="6728994" y="1133240"/>
            <a:ext cx="445294" cy="513159"/>
            <a:chOff x="7679440" y="1188017"/>
            <a:chExt cx="593725" cy="6838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8" name="Group 8"/>
            <p:cNvGrpSpPr>
              <a:grpSpLocks noChangeAspect="1"/>
            </p:cNvGrpSpPr>
            <p:nvPr/>
          </p:nvGrpSpPr>
          <p:grpSpPr bwMode="auto">
            <a:xfrm>
              <a:off x="7777245" y="1188017"/>
              <a:ext cx="473035" cy="624404"/>
              <a:chOff x="3604" y="2482"/>
              <a:chExt cx="325" cy="429"/>
            </a:xfrm>
          </p:grpSpPr>
          <p:sp>
            <p:nvSpPr>
              <p:cNvPr id="30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04" y="2482"/>
                <a:ext cx="325" cy="4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015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3623" y="2605"/>
                <a:ext cx="251" cy="306"/>
              </a:xfrm>
              <a:custGeom>
                <a:avLst/>
                <a:gdLst>
                  <a:gd name="T0" fmla="*/ 0 w 48"/>
                  <a:gd name="T1" fmla="*/ 39 h 59"/>
                  <a:gd name="T2" fmla="*/ 16 w 48"/>
                  <a:gd name="T3" fmla="*/ 46 h 59"/>
                  <a:gd name="T4" fmla="*/ 4 w 48"/>
                  <a:gd name="T5" fmla="*/ 52 h 59"/>
                  <a:gd name="T6" fmla="*/ 25 w 48"/>
                  <a:gd name="T7" fmla="*/ 59 h 59"/>
                  <a:gd name="T8" fmla="*/ 45 w 48"/>
                  <a:gd name="T9" fmla="*/ 52 h 59"/>
                  <a:gd name="T10" fmla="*/ 33 w 48"/>
                  <a:gd name="T11" fmla="*/ 46 h 59"/>
                  <a:gd name="T12" fmla="*/ 48 w 48"/>
                  <a:gd name="T13" fmla="*/ 39 h 59"/>
                  <a:gd name="T14" fmla="*/ 48 w 48"/>
                  <a:gd name="T15" fmla="*/ 0 h 59"/>
                  <a:gd name="T16" fmla="*/ 37 w 48"/>
                  <a:gd name="T17" fmla="*/ 54 h 59"/>
                  <a:gd name="T18" fmla="*/ 37 w 48"/>
                  <a:gd name="T19" fmla="*/ 54 h 59"/>
                  <a:gd name="T20" fmla="*/ 24 w 48"/>
                  <a:gd name="T21" fmla="*/ 57 h 59"/>
                  <a:gd name="T22" fmla="*/ 11 w 48"/>
                  <a:gd name="T23" fmla="*/ 54 h 59"/>
                  <a:gd name="T24" fmla="*/ 24 w 48"/>
                  <a:gd name="T25" fmla="*/ 56 h 59"/>
                  <a:gd name="T26" fmla="*/ 17 w 48"/>
                  <a:gd name="T27" fmla="*/ 50 h 59"/>
                  <a:gd name="T28" fmla="*/ 17 w 48"/>
                  <a:gd name="T29" fmla="*/ 47 h 59"/>
                  <a:gd name="T30" fmla="*/ 17 w 48"/>
                  <a:gd name="T31" fmla="*/ 39 h 59"/>
                  <a:gd name="T32" fmla="*/ 32 w 48"/>
                  <a:gd name="T33" fmla="*/ 46 h 59"/>
                  <a:gd name="T34" fmla="*/ 32 w 48"/>
                  <a:gd name="T35" fmla="*/ 47 h 59"/>
                  <a:gd name="T36" fmla="*/ 17 w 48"/>
                  <a:gd name="T37" fmla="*/ 50 h 59"/>
                  <a:gd name="T38" fmla="*/ 33 w 48"/>
                  <a:gd name="T39" fmla="*/ 39 h 59"/>
                  <a:gd name="T40" fmla="*/ 1 w 48"/>
                  <a:gd name="T41" fmla="*/ 39 h 59"/>
                  <a:gd name="T42" fmla="*/ 47 w 48"/>
                  <a:gd name="T43" fmla="*/ 1 h 59"/>
                  <a:gd name="T44" fmla="*/ 44 w 48"/>
                  <a:gd name="T45" fmla="*/ 33 h 59"/>
                  <a:gd name="T46" fmla="*/ 4 w 48"/>
                  <a:gd name="T47" fmla="*/ 4 h 59"/>
                  <a:gd name="T48" fmla="*/ 44 w 48"/>
                  <a:gd name="T49" fmla="*/ 34 h 59"/>
                  <a:gd name="T50" fmla="*/ 41 w 48"/>
                  <a:gd name="T51" fmla="*/ 35 h 59"/>
                  <a:gd name="T52" fmla="*/ 41 w 48"/>
                  <a:gd name="T53" fmla="*/ 38 h 59"/>
                  <a:gd name="T54" fmla="*/ 41 w 48"/>
                  <a:gd name="T55" fmla="*/ 35 h 59"/>
                  <a:gd name="T56" fmla="*/ 40 w 48"/>
                  <a:gd name="T57" fmla="*/ 36 h 59"/>
                  <a:gd name="T58" fmla="*/ 42 w 48"/>
                  <a:gd name="T59" fmla="*/ 36 h 59"/>
                  <a:gd name="T60" fmla="*/ 22 w 48"/>
                  <a:gd name="T61" fmla="*/ 35 h 59"/>
                  <a:gd name="T62" fmla="*/ 22 w 48"/>
                  <a:gd name="T63" fmla="*/ 37 h 59"/>
                  <a:gd name="T64" fmla="*/ 22 w 48"/>
                  <a:gd name="T65" fmla="*/ 35 h 59"/>
                  <a:gd name="T66" fmla="*/ 25 w 48"/>
                  <a:gd name="T67" fmla="*/ 36 h 59"/>
                  <a:gd name="T68" fmla="*/ 27 w 48"/>
                  <a:gd name="T69" fmla="*/ 36 h 59"/>
                  <a:gd name="T70" fmla="*/ 30 w 48"/>
                  <a:gd name="T71" fmla="*/ 35 h 59"/>
                  <a:gd name="T72" fmla="*/ 30 w 48"/>
                  <a:gd name="T73" fmla="*/ 37 h 59"/>
                  <a:gd name="T74" fmla="*/ 30 w 48"/>
                  <a:gd name="T75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59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7"/>
                      <a:pt x="12" y="47"/>
                      <a:pt x="10" y="48"/>
                    </a:cubicBezTo>
                    <a:cubicBezTo>
                      <a:pt x="6" y="49"/>
                      <a:pt x="4" y="50"/>
                      <a:pt x="4" y="52"/>
                    </a:cubicBezTo>
                    <a:cubicBezTo>
                      <a:pt x="4" y="55"/>
                      <a:pt x="6" y="56"/>
                      <a:pt x="10" y="57"/>
                    </a:cubicBezTo>
                    <a:cubicBezTo>
                      <a:pt x="14" y="59"/>
                      <a:pt x="19" y="59"/>
                      <a:pt x="25" y="59"/>
                    </a:cubicBezTo>
                    <a:cubicBezTo>
                      <a:pt x="30" y="59"/>
                      <a:pt x="35" y="59"/>
                      <a:pt x="39" y="57"/>
                    </a:cubicBezTo>
                    <a:cubicBezTo>
                      <a:pt x="43" y="56"/>
                      <a:pt x="45" y="55"/>
                      <a:pt x="45" y="52"/>
                    </a:cubicBezTo>
                    <a:cubicBezTo>
                      <a:pt x="45" y="50"/>
                      <a:pt x="43" y="49"/>
                      <a:pt x="39" y="48"/>
                    </a:cubicBezTo>
                    <a:cubicBezTo>
                      <a:pt x="37" y="47"/>
                      <a:pt x="35" y="46"/>
                      <a:pt x="33" y="4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0" y="0"/>
                    </a:lnTo>
                    <a:close/>
                    <a:moveTo>
                      <a:pt x="37" y="54"/>
                    </a:move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3" y="56"/>
                      <a:pt x="29" y="57"/>
                      <a:pt x="24" y="57"/>
                    </a:cubicBezTo>
                    <a:cubicBezTo>
                      <a:pt x="19" y="57"/>
                      <a:pt x="14" y="56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5" y="55"/>
                      <a:pt x="19" y="56"/>
                      <a:pt x="24" y="56"/>
                    </a:cubicBezTo>
                    <a:cubicBezTo>
                      <a:pt x="29" y="56"/>
                      <a:pt x="33" y="55"/>
                      <a:pt x="37" y="54"/>
                    </a:cubicBezTo>
                    <a:close/>
                    <a:moveTo>
                      <a:pt x="17" y="50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50"/>
                      <a:pt x="32" y="50"/>
                      <a:pt x="32" y="50"/>
                    </a:cubicBezTo>
                    <a:lnTo>
                      <a:pt x="17" y="50"/>
                    </a:lnTo>
                    <a:close/>
                    <a:moveTo>
                      <a:pt x="47" y="39"/>
                    </a:moveTo>
                    <a:cubicBezTo>
                      <a:pt x="33" y="39"/>
                      <a:pt x="33" y="39"/>
                      <a:pt x="33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47" y="1"/>
                      <a:pt x="47" y="1"/>
                      <a:pt x="47" y="1"/>
                    </a:cubicBezTo>
                    <a:lnTo>
                      <a:pt x="47" y="39"/>
                    </a:lnTo>
                    <a:close/>
                    <a:moveTo>
                      <a:pt x="44" y="33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4" y="34"/>
                      <a:pt x="44" y="34"/>
                      <a:pt x="44" y="34"/>
                    </a:cubicBezTo>
                    <a:lnTo>
                      <a:pt x="44" y="33"/>
                    </a:lnTo>
                    <a:close/>
                    <a:moveTo>
                      <a:pt x="41" y="35"/>
                    </a:moveTo>
                    <a:cubicBezTo>
                      <a:pt x="40" y="35"/>
                      <a:pt x="39" y="35"/>
                      <a:pt x="39" y="36"/>
                    </a:cubicBezTo>
                    <a:cubicBezTo>
                      <a:pt x="39" y="37"/>
                      <a:pt x="40" y="38"/>
                      <a:pt x="41" y="38"/>
                    </a:cubicBezTo>
                    <a:cubicBezTo>
                      <a:pt x="42" y="38"/>
                      <a:pt x="43" y="37"/>
                      <a:pt x="43" y="36"/>
                    </a:cubicBezTo>
                    <a:cubicBezTo>
                      <a:pt x="43" y="35"/>
                      <a:pt x="42" y="35"/>
                      <a:pt x="41" y="35"/>
                    </a:cubicBezTo>
                    <a:close/>
                    <a:moveTo>
                      <a:pt x="41" y="37"/>
                    </a:moveTo>
                    <a:cubicBezTo>
                      <a:pt x="41" y="37"/>
                      <a:pt x="40" y="36"/>
                      <a:pt x="40" y="36"/>
                    </a:cubicBezTo>
                    <a:cubicBezTo>
                      <a:pt x="40" y="36"/>
                      <a:pt x="41" y="35"/>
                      <a:pt x="41" y="35"/>
                    </a:cubicBezTo>
                    <a:cubicBezTo>
                      <a:pt x="41" y="35"/>
                      <a:pt x="42" y="36"/>
                      <a:pt x="42" y="36"/>
                    </a:cubicBezTo>
                    <a:cubicBezTo>
                      <a:pt x="42" y="36"/>
                      <a:pt x="41" y="37"/>
                      <a:pt x="41" y="37"/>
                    </a:cubicBezTo>
                    <a:close/>
                    <a:moveTo>
                      <a:pt x="22" y="35"/>
                    </a:moveTo>
                    <a:cubicBezTo>
                      <a:pt x="21" y="35"/>
                      <a:pt x="21" y="36"/>
                      <a:pt x="21" y="36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3" y="37"/>
                      <a:pt x="23" y="36"/>
                    </a:cubicBezTo>
                    <a:cubicBezTo>
                      <a:pt x="23" y="36"/>
                      <a:pt x="22" y="35"/>
                      <a:pt x="22" y="35"/>
                    </a:cubicBezTo>
                    <a:close/>
                    <a:moveTo>
                      <a:pt x="26" y="35"/>
                    </a:moveTo>
                    <a:cubicBezTo>
                      <a:pt x="25" y="35"/>
                      <a:pt x="25" y="36"/>
                      <a:pt x="25" y="36"/>
                    </a:cubicBezTo>
                    <a:cubicBezTo>
                      <a:pt x="25" y="37"/>
                      <a:pt x="25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6" y="35"/>
                      <a:pt x="26" y="35"/>
                    </a:cubicBezTo>
                    <a:close/>
                    <a:moveTo>
                      <a:pt x="30" y="35"/>
                    </a:moveTo>
                    <a:cubicBezTo>
                      <a:pt x="29" y="35"/>
                      <a:pt x="29" y="36"/>
                      <a:pt x="29" y="36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7"/>
                      <a:pt x="31" y="37"/>
                      <a:pt x="31" y="36"/>
                    </a:cubicBezTo>
                    <a:cubicBezTo>
                      <a:pt x="31" y="36"/>
                      <a:pt x="30" y="35"/>
                      <a:pt x="30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sp>
          <p:nvSpPr>
            <p:cNvPr id="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303840"/>
              <a:ext cx="593725" cy="568012"/>
            </a:xfrm>
            <a:prstGeom prst="rect">
              <a:avLst/>
            </a:prstGeom>
            <a:noFill/>
            <a:ln w="635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015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6728994" y="2203611"/>
            <a:ext cx="445294" cy="426244"/>
            <a:chOff x="7671772" y="2601856"/>
            <a:chExt cx="593725" cy="568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3" name="组合 32"/>
            <p:cNvGrpSpPr/>
            <p:nvPr/>
          </p:nvGrpSpPr>
          <p:grpSpPr bwMode="auto">
            <a:xfrm>
              <a:off x="7697414" y="2734661"/>
              <a:ext cx="539364" cy="378772"/>
              <a:chOff x="7750026" y="2893461"/>
              <a:chExt cx="593848" cy="417034"/>
            </a:xfrm>
          </p:grpSpPr>
          <p:sp>
            <p:nvSpPr>
              <p:cNvPr id="35" name="Freeform 14"/>
              <p:cNvSpPr/>
              <p:nvPr/>
            </p:nvSpPr>
            <p:spPr bwMode="auto">
              <a:xfrm>
                <a:off x="7749760" y="3292574"/>
                <a:ext cx="594273" cy="17479"/>
              </a:xfrm>
              <a:custGeom>
                <a:avLst/>
                <a:gdLst>
                  <a:gd name="T0" fmla="*/ 2147483647 w 66"/>
                  <a:gd name="T1" fmla="*/ 2147483647 h 2"/>
                  <a:gd name="T2" fmla="*/ 0 w 66"/>
                  <a:gd name="T3" fmla="*/ 2147483647 h 2"/>
                  <a:gd name="T4" fmla="*/ 2147483647 w 66"/>
                  <a:gd name="T5" fmla="*/ 0 h 2"/>
                  <a:gd name="T6" fmla="*/ 2147483647 w 66"/>
                  <a:gd name="T7" fmla="*/ 0 h 2"/>
                  <a:gd name="T8" fmla="*/ 2147483647 w 66"/>
                  <a:gd name="T9" fmla="*/ 2147483647 h 2"/>
                  <a:gd name="T10" fmla="*/ 2147483647 w 66"/>
                  <a:gd name="T11" fmla="*/ 2147483647 h 2"/>
                  <a:gd name="T12" fmla="*/ 2147483647 w 66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6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6" y="1"/>
                    </a:cubicBezTo>
                    <a:cubicBezTo>
                      <a:pt x="66" y="1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6" name="Rectangle 15"/>
              <p:cNvSpPr>
                <a:spLocks noChangeArrowheads="1"/>
              </p:cNvSpPr>
              <p:nvPr/>
            </p:nvSpPr>
            <p:spPr bwMode="auto">
              <a:xfrm>
                <a:off x="7819674" y="3002429"/>
                <a:ext cx="83897" cy="2866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7" name="Rectangle 16"/>
              <p:cNvSpPr>
                <a:spLocks noChangeArrowheads="1"/>
              </p:cNvSpPr>
              <p:nvPr/>
            </p:nvSpPr>
            <p:spPr bwMode="auto">
              <a:xfrm>
                <a:off x="7947267" y="2894061"/>
                <a:ext cx="90889" cy="3950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8" name="Rectangle 17"/>
              <p:cNvSpPr>
                <a:spLocks noChangeArrowheads="1"/>
              </p:cNvSpPr>
              <p:nvPr/>
            </p:nvSpPr>
            <p:spPr bwMode="auto">
              <a:xfrm>
                <a:off x="8073113" y="3019907"/>
                <a:ext cx="82150" cy="269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9" name="Rectangle 18"/>
              <p:cNvSpPr>
                <a:spLocks noChangeArrowheads="1"/>
              </p:cNvSpPr>
              <p:nvPr/>
            </p:nvSpPr>
            <p:spPr bwMode="auto">
              <a:xfrm>
                <a:off x="8200708" y="3110796"/>
                <a:ext cx="87393" cy="1782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1772" y="2601856"/>
              <a:ext cx="593725" cy="568325"/>
            </a:xfrm>
            <a:prstGeom prst="rect">
              <a:avLst/>
            </a:prstGeom>
            <a:noFill/>
            <a:ln w="635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015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6728994" y="2695340"/>
            <a:ext cx="445294" cy="426244"/>
            <a:chOff x="7679439" y="3245303"/>
            <a:chExt cx="593725" cy="5683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 10"/>
            <p:cNvSpPr/>
            <p:nvPr/>
          </p:nvSpPr>
          <p:spPr bwMode="auto">
            <a:xfrm>
              <a:off x="8030276" y="3427865"/>
              <a:ext cx="123825" cy="117475"/>
            </a:xfrm>
            <a:custGeom>
              <a:avLst/>
              <a:gdLst>
                <a:gd name="T0" fmla="*/ 100 w 100"/>
                <a:gd name="T1" fmla="*/ 33 h 94"/>
                <a:gd name="T2" fmla="*/ 95 w 100"/>
                <a:gd name="T3" fmla="*/ 33 h 94"/>
                <a:gd name="T4" fmla="*/ 61 w 100"/>
                <a:gd name="T5" fmla="*/ 33 h 94"/>
                <a:gd name="T6" fmla="*/ 61 w 100"/>
                <a:gd name="T7" fmla="*/ 0 h 94"/>
                <a:gd name="T8" fmla="*/ 33 w 100"/>
                <a:gd name="T9" fmla="*/ 0 h 94"/>
                <a:gd name="T10" fmla="*/ 33 w 100"/>
                <a:gd name="T11" fmla="*/ 5 h 94"/>
                <a:gd name="T12" fmla="*/ 33 w 100"/>
                <a:gd name="T13" fmla="*/ 33 h 94"/>
                <a:gd name="T14" fmla="*/ 0 w 100"/>
                <a:gd name="T15" fmla="*/ 33 h 94"/>
                <a:gd name="T16" fmla="*/ 0 w 100"/>
                <a:gd name="T17" fmla="*/ 61 h 94"/>
                <a:gd name="T18" fmla="*/ 33 w 100"/>
                <a:gd name="T19" fmla="*/ 61 h 94"/>
                <a:gd name="T20" fmla="*/ 33 w 100"/>
                <a:gd name="T21" fmla="*/ 94 h 94"/>
                <a:gd name="T22" fmla="*/ 61 w 100"/>
                <a:gd name="T23" fmla="*/ 94 h 94"/>
                <a:gd name="T24" fmla="*/ 61 w 100"/>
                <a:gd name="T25" fmla="*/ 61 h 94"/>
                <a:gd name="T26" fmla="*/ 100 w 100"/>
                <a:gd name="T27" fmla="*/ 61 h 94"/>
                <a:gd name="T28" fmla="*/ 100 w 100"/>
                <a:gd name="T29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4">
                  <a:moveTo>
                    <a:pt x="100" y="33"/>
                  </a:moveTo>
                  <a:lnTo>
                    <a:pt x="95" y="33"/>
                  </a:lnTo>
                  <a:lnTo>
                    <a:pt x="61" y="33"/>
                  </a:lnTo>
                  <a:lnTo>
                    <a:pt x="61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3" y="61"/>
                  </a:lnTo>
                  <a:lnTo>
                    <a:pt x="33" y="94"/>
                  </a:lnTo>
                  <a:lnTo>
                    <a:pt x="61" y="94"/>
                  </a:lnTo>
                  <a:lnTo>
                    <a:pt x="61" y="61"/>
                  </a:lnTo>
                  <a:lnTo>
                    <a:pt x="100" y="61"/>
                  </a:lnTo>
                  <a:lnTo>
                    <a:pt x="10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 bwMode="auto">
            <a:xfrm>
              <a:off x="7679439" y="3245303"/>
              <a:ext cx="593725" cy="568325"/>
              <a:chOff x="7679439" y="3277053"/>
              <a:chExt cx="593725" cy="568325"/>
            </a:xfrm>
          </p:grpSpPr>
          <p:sp>
            <p:nvSpPr>
              <p:cNvPr id="4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679439" y="3277053"/>
                <a:ext cx="593725" cy="568325"/>
              </a:xfrm>
              <a:prstGeom prst="rect">
                <a:avLst/>
              </a:prstGeom>
              <a:noFill/>
              <a:ln w="635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685800"/>
                <a:endParaRPr lang="zh-CN" altLang="en-US" sz="1015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 noEditPoints="1"/>
              </p:cNvSpPr>
              <p:nvPr/>
            </p:nvSpPr>
            <p:spPr bwMode="auto">
              <a:xfrm>
                <a:off x="7738176" y="3394528"/>
                <a:ext cx="492125" cy="400050"/>
              </a:xfrm>
              <a:custGeom>
                <a:avLst/>
                <a:gdLst>
                  <a:gd name="T0" fmla="*/ 55 w 71"/>
                  <a:gd name="T1" fmla="*/ 0 h 58"/>
                  <a:gd name="T2" fmla="*/ 50 w 71"/>
                  <a:gd name="T3" fmla="*/ 0 h 58"/>
                  <a:gd name="T4" fmla="*/ 30 w 71"/>
                  <a:gd name="T5" fmla="*/ 15 h 58"/>
                  <a:gd name="T6" fmla="*/ 30 w 71"/>
                  <a:gd name="T7" fmla="*/ 20 h 58"/>
                  <a:gd name="T8" fmla="*/ 30 w 71"/>
                  <a:gd name="T9" fmla="*/ 25 h 58"/>
                  <a:gd name="T10" fmla="*/ 3 w 71"/>
                  <a:gd name="T11" fmla="*/ 44 h 58"/>
                  <a:gd name="T12" fmla="*/ 0 w 71"/>
                  <a:gd name="T13" fmla="*/ 50 h 58"/>
                  <a:gd name="T14" fmla="*/ 2 w 71"/>
                  <a:gd name="T15" fmla="*/ 54 h 58"/>
                  <a:gd name="T16" fmla="*/ 2 w 71"/>
                  <a:gd name="T17" fmla="*/ 55 h 58"/>
                  <a:gd name="T18" fmla="*/ 8 w 71"/>
                  <a:gd name="T19" fmla="*/ 58 h 58"/>
                  <a:gd name="T20" fmla="*/ 8 w 71"/>
                  <a:gd name="T21" fmla="*/ 58 h 58"/>
                  <a:gd name="T22" fmla="*/ 12 w 71"/>
                  <a:gd name="T23" fmla="*/ 57 h 58"/>
                  <a:gd name="T24" fmla="*/ 39 w 71"/>
                  <a:gd name="T25" fmla="*/ 37 h 58"/>
                  <a:gd name="T26" fmla="*/ 46 w 71"/>
                  <a:gd name="T27" fmla="*/ 40 h 58"/>
                  <a:gd name="T28" fmla="*/ 50 w 71"/>
                  <a:gd name="T29" fmla="*/ 41 h 58"/>
                  <a:gd name="T30" fmla="*/ 50 w 71"/>
                  <a:gd name="T31" fmla="*/ 41 h 58"/>
                  <a:gd name="T32" fmla="*/ 70 w 71"/>
                  <a:gd name="T33" fmla="*/ 25 h 58"/>
                  <a:gd name="T34" fmla="*/ 71 w 71"/>
                  <a:gd name="T35" fmla="*/ 20 h 58"/>
                  <a:gd name="T36" fmla="*/ 55 w 71"/>
                  <a:gd name="T37" fmla="*/ 0 h 58"/>
                  <a:gd name="T38" fmla="*/ 22 w 71"/>
                  <a:gd name="T39" fmla="*/ 45 h 58"/>
                  <a:gd name="T40" fmla="*/ 11 w 71"/>
                  <a:gd name="T41" fmla="*/ 53 h 58"/>
                  <a:gd name="T42" fmla="*/ 6 w 71"/>
                  <a:gd name="T43" fmla="*/ 52 h 58"/>
                  <a:gd name="T44" fmla="*/ 7 w 71"/>
                  <a:gd name="T45" fmla="*/ 47 h 58"/>
                  <a:gd name="T46" fmla="*/ 18 w 71"/>
                  <a:gd name="T47" fmla="*/ 40 h 58"/>
                  <a:gd name="T48" fmla="*/ 23 w 71"/>
                  <a:gd name="T49" fmla="*/ 41 h 58"/>
                  <a:gd name="T50" fmla="*/ 22 w 71"/>
                  <a:gd name="T51" fmla="*/ 45 h 58"/>
                  <a:gd name="T52" fmla="*/ 51 w 71"/>
                  <a:gd name="T53" fmla="*/ 32 h 58"/>
                  <a:gd name="T54" fmla="*/ 38 w 71"/>
                  <a:gd name="T55" fmla="*/ 20 h 58"/>
                  <a:gd name="T56" fmla="*/ 51 w 71"/>
                  <a:gd name="T57" fmla="*/ 7 h 58"/>
                  <a:gd name="T58" fmla="*/ 63 w 71"/>
                  <a:gd name="T59" fmla="*/ 20 h 58"/>
                  <a:gd name="T60" fmla="*/ 51 w 71"/>
                  <a:gd name="T61" fmla="*/ 3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1" h="58">
                    <a:moveTo>
                      <a:pt x="55" y="0"/>
                    </a:moveTo>
                    <a:cubicBezTo>
                      <a:pt x="53" y="0"/>
                      <a:pt x="52" y="0"/>
                      <a:pt x="50" y="0"/>
                    </a:cubicBezTo>
                    <a:cubicBezTo>
                      <a:pt x="41" y="0"/>
                      <a:pt x="32" y="6"/>
                      <a:pt x="30" y="15"/>
                    </a:cubicBezTo>
                    <a:cubicBezTo>
                      <a:pt x="30" y="17"/>
                      <a:pt x="30" y="19"/>
                      <a:pt x="30" y="20"/>
                    </a:cubicBezTo>
                    <a:cubicBezTo>
                      <a:pt x="30" y="22"/>
                      <a:pt x="30" y="24"/>
                      <a:pt x="30" y="25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6"/>
                      <a:pt x="0" y="48"/>
                      <a:pt x="0" y="50"/>
                    </a:cubicBezTo>
                    <a:cubicBezTo>
                      <a:pt x="0" y="51"/>
                      <a:pt x="1" y="53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7"/>
                      <a:pt x="6" y="58"/>
                      <a:pt x="8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9" y="58"/>
                      <a:pt x="11" y="57"/>
                      <a:pt x="12" y="5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9"/>
                      <a:pt x="43" y="40"/>
                      <a:pt x="46" y="40"/>
                    </a:cubicBezTo>
                    <a:cubicBezTo>
                      <a:pt x="47" y="41"/>
                      <a:pt x="49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1"/>
                      <a:pt x="68" y="34"/>
                      <a:pt x="70" y="25"/>
                    </a:cubicBezTo>
                    <a:cubicBezTo>
                      <a:pt x="71" y="23"/>
                      <a:pt x="71" y="22"/>
                      <a:pt x="71" y="20"/>
                    </a:cubicBezTo>
                    <a:cubicBezTo>
                      <a:pt x="71" y="11"/>
                      <a:pt x="64" y="2"/>
                      <a:pt x="55" y="0"/>
                    </a:cubicBezTo>
                    <a:close/>
                    <a:moveTo>
                      <a:pt x="22" y="45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9" y="54"/>
                      <a:pt x="7" y="53"/>
                      <a:pt x="6" y="52"/>
                    </a:cubicBezTo>
                    <a:cubicBezTo>
                      <a:pt x="5" y="50"/>
                      <a:pt x="6" y="48"/>
                      <a:pt x="7" y="47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9" y="39"/>
                      <a:pt x="22" y="39"/>
                      <a:pt x="23" y="41"/>
                    </a:cubicBezTo>
                    <a:cubicBezTo>
                      <a:pt x="24" y="42"/>
                      <a:pt x="23" y="44"/>
                      <a:pt x="22" y="45"/>
                    </a:cubicBezTo>
                    <a:close/>
                    <a:moveTo>
                      <a:pt x="51" y="32"/>
                    </a:moveTo>
                    <a:cubicBezTo>
                      <a:pt x="44" y="32"/>
                      <a:pt x="38" y="27"/>
                      <a:pt x="38" y="20"/>
                    </a:cubicBezTo>
                    <a:cubicBezTo>
                      <a:pt x="38" y="13"/>
                      <a:pt x="44" y="7"/>
                      <a:pt x="51" y="7"/>
                    </a:cubicBezTo>
                    <a:cubicBezTo>
                      <a:pt x="58" y="7"/>
                      <a:pt x="63" y="13"/>
                      <a:pt x="63" y="20"/>
                    </a:cubicBezTo>
                    <a:cubicBezTo>
                      <a:pt x="63" y="27"/>
                      <a:pt x="58" y="32"/>
                      <a:pt x="51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015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1803676" y="3720088"/>
            <a:ext cx="5326322" cy="505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ts val="1650"/>
              </a:lnSpc>
              <a:buClr>
                <a:srgbClr val="0070C0"/>
              </a:buClr>
            </a:pP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直角三角形 45"/>
          <p:cNvSpPr/>
          <p:nvPr/>
        </p:nvSpPr>
        <p:spPr bwMode="auto">
          <a:xfrm rot="5400000">
            <a:off x="5712779" y="1404290"/>
            <a:ext cx="143841" cy="1333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47" name="直角三角形 46"/>
          <p:cNvSpPr/>
          <p:nvPr/>
        </p:nvSpPr>
        <p:spPr bwMode="auto">
          <a:xfrm rot="5400000">
            <a:off x="5712632" y="1896019"/>
            <a:ext cx="143841" cy="1333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48" name="直角三角形 47"/>
          <p:cNvSpPr/>
          <p:nvPr/>
        </p:nvSpPr>
        <p:spPr bwMode="auto">
          <a:xfrm rot="5400000">
            <a:off x="5712778" y="2368663"/>
            <a:ext cx="143841" cy="133301"/>
          </a:xfrm>
          <a:prstGeom prst="rtTriangle">
            <a:avLst/>
          </a:prstGeom>
          <a:solidFill>
            <a:srgbClr val="009FE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49" name="直角三角形 48"/>
          <p:cNvSpPr/>
          <p:nvPr/>
        </p:nvSpPr>
        <p:spPr bwMode="auto">
          <a:xfrm rot="5400000">
            <a:off x="5717357" y="2860347"/>
            <a:ext cx="143841" cy="133301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56893" y="2358843"/>
            <a:ext cx="819979" cy="819979"/>
            <a:chOff x="2661700" y="958460"/>
            <a:chExt cx="1408323" cy="1408323"/>
          </a:xfrm>
          <a:solidFill>
            <a:srgbClr val="84C7DA"/>
          </a:solidFill>
          <a:effectLst/>
        </p:grpSpPr>
        <p:sp>
          <p:nvSpPr>
            <p:cNvPr id="7" name="矩形 6"/>
            <p:cNvSpPr/>
            <p:nvPr/>
          </p:nvSpPr>
          <p:spPr>
            <a:xfrm rot="19070028">
              <a:off x="2661700" y="958460"/>
              <a:ext cx="1408323" cy="1408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2849364" y="1462567"/>
              <a:ext cx="1032992" cy="55503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5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36%</a:t>
              </a:r>
              <a:endParaRPr lang="zh-CN" altLang="en-US" sz="15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2013.3.28\商务5.16\0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432" y="2691933"/>
            <a:ext cx="1446152" cy="150974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3" descr="E:\2013.3.28\商务5.16\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62" y="1041797"/>
            <a:ext cx="1470077" cy="150163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5"/>
          <a:stretch>
            <a:fillRect/>
          </a:stretch>
        </p:blipFill>
        <p:spPr bwMode="auto">
          <a:xfrm>
            <a:off x="4721356" y="1041797"/>
            <a:ext cx="1439995" cy="150163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" b="5950"/>
          <a:stretch>
            <a:fillRect/>
          </a:stretch>
        </p:blipFill>
        <p:spPr bwMode="auto">
          <a:xfrm>
            <a:off x="1431776" y="1041797"/>
            <a:ext cx="1535262" cy="1501639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515" y="2691933"/>
            <a:ext cx="1470077" cy="1509741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1393676" y="2638743"/>
            <a:ext cx="1568337" cy="1594588"/>
            <a:chOff x="1987654" y="3376085"/>
            <a:chExt cx="2091115" cy="2126116"/>
          </a:xfrm>
        </p:grpSpPr>
        <p:grpSp>
          <p:nvGrpSpPr>
            <p:cNvPr id="8" name="组合 7"/>
            <p:cNvGrpSpPr/>
            <p:nvPr/>
          </p:nvGrpSpPr>
          <p:grpSpPr>
            <a:xfrm>
              <a:off x="1987654" y="3376085"/>
              <a:ext cx="2091115" cy="2126116"/>
              <a:chOff x="968175" y="2620347"/>
              <a:chExt cx="1903616" cy="1874569"/>
            </a:xfrm>
          </p:grpSpPr>
          <p:sp>
            <p:nvSpPr>
              <p:cNvPr id="10" name="矩形 10"/>
              <p:cNvSpPr/>
              <p:nvPr/>
            </p:nvSpPr>
            <p:spPr bwMode="auto">
              <a:xfrm rot="16200000" flipH="1">
                <a:off x="982698" y="2605824"/>
                <a:ext cx="1874569" cy="1903616"/>
              </a:xfrm>
              <a:custGeom>
                <a:avLst/>
                <a:gdLst/>
                <a:ahLst/>
                <a:cxnLst/>
                <a:rect l="l" t="t" r="r" b="b"/>
                <a:pathLst>
                  <a:path w="1747790" h="1765497">
                    <a:moveTo>
                      <a:pt x="0" y="0"/>
                    </a:moveTo>
                    <a:lnTo>
                      <a:pt x="1747790" y="0"/>
                    </a:lnTo>
                    <a:lnTo>
                      <a:pt x="1747790" y="1765497"/>
                    </a:lnTo>
                    <a:lnTo>
                      <a:pt x="312842" y="1765497"/>
                    </a:lnTo>
                    <a:lnTo>
                      <a:pt x="0" y="14526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015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TextBox 26"/>
              <p:cNvSpPr txBox="1"/>
              <p:nvPr/>
            </p:nvSpPr>
            <p:spPr bwMode="auto">
              <a:xfrm>
                <a:off x="1419565" y="2791307"/>
                <a:ext cx="1313732" cy="3618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sz="14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企业的文化</a:t>
                </a:r>
                <a:endPara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/>
              <p:cNvSpPr>
                <a:spLocks noChangeArrowheads="1"/>
              </p:cNvSpPr>
              <p:nvPr/>
            </p:nvSpPr>
            <p:spPr bwMode="auto">
              <a:xfrm>
                <a:off x="1245430" y="3158720"/>
                <a:ext cx="1440200" cy="11336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ts val="1650"/>
                  </a:lnSpc>
                  <a:buClr>
                    <a:srgbClr val="0070C0"/>
                  </a:buClr>
                </a:pP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 bwMode="auto">
              <a:xfrm>
                <a:off x="1355383" y="3100451"/>
                <a:ext cx="1247893" cy="0"/>
              </a:xfrm>
              <a:prstGeom prst="line">
                <a:avLst/>
              </a:prstGeom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直角三角形 8"/>
            <p:cNvSpPr/>
            <p:nvPr/>
          </p:nvSpPr>
          <p:spPr bwMode="auto">
            <a:xfrm rot="5400000">
              <a:off x="2405974" y="3680891"/>
              <a:ext cx="191788" cy="177735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48401" y="1000825"/>
            <a:ext cx="1509914" cy="1574551"/>
            <a:chOff x="8178097" y="1341577"/>
            <a:chExt cx="1972380" cy="2056814"/>
          </a:xfrm>
        </p:grpSpPr>
        <p:grpSp>
          <p:nvGrpSpPr>
            <p:cNvPr id="15" name="组合 14"/>
            <p:cNvGrpSpPr/>
            <p:nvPr/>
          </p:nvGrpSpPr>
          <p:grpSpPr bwMode="auto">
            <a:xfrm>
              <a:off x="8178097" y="1341577"/>
              <a:ext cx="1972380" cy="2056814"/>
              <a:chOff x="6413049" y="715231"/>
              <a:chExt cx="1795478" cy="1813668"/>
            </a:xfrm>
          </p:grpSpPr>
          <p:sp>
            <p:nvSpPr>
              <p:cNvPr id="18" name="矩形 10"/>
              <p:cNvSpPr/>
              <p:nvPr/>
            </p:nvSpPr>
            <p:spPr>
              <a:xfrm>
                <a:off x="6413049" y="715231"/>
                <a:ext cx="1795478" cy="1813668"/>
              </a:xfrm>
              <a:custGeom>
                <a:avLst/>
                <a:gdLst/>
                <a:ahLst/>
                <a:cxnLst/>
                <a:rect l="l" t="t" r="r" b="b"/>
                <a:pathLst>
                  <a:path w="1747790" h="1765497">
                    <a:moveTo>
                      <a:pt x="0" y="0"/>
                    </a:moveTo>
                    <a:lnTo>
                      <a:pt x="1747790" y="0"/>
                    </a:lnTo>
                    <a:lnTo>
                      <a:pt x="1747790" y="1765497"/>
                    </a:lnTo>
                    <a:lnTo>
                      <a:pt x="312842" y="1765497"/>
                    </a:lnTo>
                    <a:lnTo>
                      <a:pt x="0" y="14526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015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TextBox 26"/>
              <p:cNvSpPr txBox="1"/>
              <p:nvPr/>
            </p:nvSpPr>
            <p:spPr>
              <a:xfrm>
                <a:off x="6754880" y="894356"/>
                <a:ext cx="1287048" cy="3545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zh-CN" altLang="en-US" sz="14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我们的团队</a:t>
                </a:r>
                <a:endParaRPr lang="zh-CN" altLang="en-US" sz="14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3"/>
              <p:cNvSpPr>
                <a:spLocks noChangeArrowheads="1"/>
              </p:cNvSpPr>
              <p:nvPr/>
            </p:nvSpPr>
            <p:spPr bwMode="auto">
              <a:xfrm>
                <a:off x="6570743" y="1248729"/>
                <a:ext cx="1440160" cy="1110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ts val="1650"/>
                  </a:lnSpc>
                  <a:buClr>
                    <a:srgbClr val="0070C0"/>
                  </a:buClr>
                </a:pP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r>
                  <a:rPr lang="zh-CN" altLang="en-US" sz="105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zh-CN" sz="105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 bwMode="auto">
            <a:xfrm>
              <a:off x="8467737" y="1876424"/>
              <a:ext cx="1371588" cy="0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直角三角形 16"/>
            <p:cNvSpPr/>
            <p:nvPr/>
          </p:nvSpPr>
          <p:spPr bwMode="auto">
            <a:xfrm rot="5400000">
              <a:off x="8460710" y="1643049"/>
              <a:ext cx="191788" cy="177735"/>
            </a:xfrm>
            <a:prstGeom prst="rtTriangle">
              <a:avLst/>
            </a:prstGeom>
            <a:solidFill>
              <a:srgbClr val="009FE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pic>
        <p:nvPicPr>
          <p:cNvPr id="21" name="Picture 3" descr="E:\JGQ\PPT 制作素材\shutterstock\shutterstock_8536287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754" y="2691933"/>
            <a:ext cx="1429278" cy="1509742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3213</Words>
  <Application>WPS 演示</Application>
  <PresentationFormat>全屏显示(16:9)</PresentationFormat>
  <Paragraphs>452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Copperplate Gothic Bold</vt:lpstr>
      <vt:lpstr>经典综艺体简</vt:lpstr>
      <vt:lpstr>方正正大黑简体</vt:lpstr>
      <vt:lpstr>Arial Unicode MS</vt:lpstr>
      <vt:lpstr>Calibri</vt:lpstr>
      <vt:lpstr>经典仿宋简</vt:lpstr>
      <vt:lpstr>Kozuka Gothic Pr6N EL</vt:lpstr>
      <vt:lpstr>Bebas</vt:lpstr>
      <vt:lpstr>Calibri Light</vt:lpstr>
      <vt:lpstr>Segoe Print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2014-06-16T06:22:00Z</dcterms:created>
  <dcterms:modified xsi:type="dcterms:W3CDTF">2018-08-29T03:23:46Z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